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D6DB-995D-42E1-B01D-32C982D7BA5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B218-3694-41CD-9C4D-549169EEFC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  <a:br>
              <a:rPr lang="en-US" dirty="0"/>
            </a:b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 smtClean="0"/>
              <a:t>MINISTRIA </a:t>
            </a:r>
            <a:r>
              <a:rPr lang="en-US" sz="2000" dirty="0"/>
              <a:t>E ARSIMIT DHE SPORTIT</a:t>
            </a:r>
            <a:br>
              <a:rPr lang="en-US" sz="2000" dirty="0"/>
            </a:br>
            <a:r>
              <a:rPr lang="en-US" sz="2000" dirty="0"/>
              <a:t>DREJTORIA ARSIMORE RAJONALE.</a:t>
            </a:r>
            <a:br>
              <a:rPr lang="en-US" sz="2000" dirty="0"/>
            </a:br>
            <a:r>
              <a:rPr lang="en-US" sz="2000" dirty="0"/>
              <a:t>SHKOLLA 9 VJECARE “SULE HARRI” ELBASAN</a:t>
            </a:r>
            <a:br>
              <a:rPr lang="en-US" sz="2000" dirty="0"/>
            </a:br>
            <a:r>
              <a:rPr lang="en-US" sz="2000" dirty="0"/>
              <a:t>VITI SHKOLLOR 2015-2016</a:t>
            </a:r>
            <a:br>
              <a:rPr lang="en-US" sz="2000" dirty="0"/>
            </a:br>
            <a:r>
              <a:rPr lang="en-US" sz="2000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400" dirty="0" smtClean="0">
                <a:latin typeface="Algerian" pitchFamily="82" charset="0"/>
              </a:rPr>
              <a:t>"</a:t>
            </a:r>
            <a:r>
              <a:rPr lang="en-US" sz="5400" dirty="0">
                <a:latin typeface="Algerian" pitchFamily="82" charset="0"/>
              </a:rPr>
              <a:t>Stop </a:t>
            </a:r>
            <a:r>
              <a:rPr lang="en-US" sz="5400" dirty="0" err="1">
                <a:latin typeface="Algerian" pitchFamily="82" charset="0"/>
              </a:rPr>
              <a:t>Dhunës</a:t>
            </a:r>
            <a:r>
              <a:rPr lang="en-US" sz="5400" dirty="0">
                <a:latin typeface="Algerian" pitchFamily="82" charset="0"/>
              </a:rPr>
              <a:t> </a:t>
            </a:r>
            <a:r>
              <a:rPr lang="en-US" sz="5400" dirty="0" err="1">
                <a:latin typeface="Algerian" pitchFamily="82" charset="0"/>
              </a:rPr>
              <a:t>në</a:t>
            </a:r>
            <a:r>
              <a:rPr lang="en-US" sz="5400" dirty="0">
                <a:latin typeface="Algerian" pitchFamily="82" charset="0"/>
              </a:rPr>
              <a:t> </a:t>
            </a:r>
            <a:r>
              <a:rPr lang="en-US" sz="5400" dirty="0" err="1">
                <a:latin typeface="Algerian" pitchFamily="82" charset="0"/>
              </a:rPr>
              <a:t>Shkollë</a:t>
            </a:r>
            <a:r>
              <a:rPr lang="en-US" sz="5400" dirty="0">
                <a:latin typeface="Algerian" pitchFamily="82" charset="0"/>
              </a:rPr>
              <a:t>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733800"/>
            <a:ext cx="6400800" cy="2438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 </a:t>
            </a:r>
            <a:r>
              <a:rPr lang="en-US" b="1" dirty="0" err="1">
                <a:solidFill>
                  <a:schemeClr val="tx1"/>
                </a:solidFill>
              </a:rPr>
              <a:t>premte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datë</a:t>
            </a:r>
            <a:r>
              <a:rPr lang="en-US" b="1" dirty="0">
                <a:solidFill>
                  <a:schemeClr val="tx1"/>
                </a:solidFill>
              </a:rPr>
              <a:t> 02 </a:t>
            </a:r>
            <a:r>
              <a:rPr lang="en-US" b="1" dirty="0" err="1">
                <a:solidFill>
                  <a:schemeClr val="tx1"/>
                </a:solidFill>
              </a:rPr>
              <a:t>tetor</a:t>
            </a:r>
            <a:r>
              <a:rPr lang="en-US" b="1" dirty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14600"/>
            <a:ext cx="53835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"/>
            <a:ext cx="5943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Point\AppData\Local\Microsoft\Windows\Temporary Internet Files\Content.IE5\WYSHH6PU\icon-environment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2006349" cy="200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fushat</a:t>
            </a:r>
            <a:r>
              <a:rPr lang="en-US" dirty="0" err="1" smtClean="0"/>
              <a:t>ë</a:t>
            </a:r>
            <a:r>
              <a:rPr lang="en-US" dirty="0" smtClean="0"/>
              <a:t> </a:t>
            </a:r>
            <a:r>
              <a:rPr lang="en-US" dirty="0" err="1"/>
              <a:t>sensibilizuese</a:t>
            </a:r>
            <a:r>
              <a:rPr lang="en-US" dirty="0"/>
              <a:t> </a:t>
            </a:r>
            <a:r>
              <a:rPr lang="en-US" dirty="0" err="1"/>
              <a:t>kombëtare</a:t>
            </a:r>
            <a:endParaRPr lang="en-US" dirty="0"/>
          </a:p>
        </p:txBody>
      </p:sp>
      <p:pic>
        <p:nvPicPr>
          <p:cNvPr id="4" name="Content Placeholder 3" descr="IMG-20151002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KLASA  VI C</a:t>
            </a:r>
            <a:br>
              <a:rPr lang="en-US" dirty="0" smtClean="0"/>
            </a:br>
            <a:r>
              <a:rPr lang="en-US" sz="1600" dirty="0" smtClean="0"/>
              <a:t>ORE EDUKATIVE”STOP DHUNES NE SHKOLLE”</a:t>
            </a:r>
            <a:endParaRPr lang="en-US" dirty="0"/>
          </a:p>
        </p:txBody>
      </p:sp>
      <p:pic>
        <p:nvPicPr>
          <p:cNvPr id="12" name="Content Placeholder 11" descr="IMG-20151002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/>
          <a:lstStyle/>
          <a:p>
            <a:r>
              <a:rPr lang="it-IT" dirty="0" smtClean="0"/>
              <a:t>Parandalo  dhunën </a:t>
            </a:r>
            <a:r>
              <a:rPr lang="it-IT" dirty="0"/>
              <a:t>në </a:t>
            </a:r>
            <a:r>
              <a:rPr lang="it-IT" dirty="0" smtClean="0"/>
              <a:t>shkolla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pic>
        <p:nvPicPr>
          <p:cNvPr id="5" name="Content Placeholder 4" descr="IMG-20151002-WA0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124200"/>
            <a:ext cx="4038600" cy="2971799"/>
          </a:xfrm>
        </p:spPr>
      </p:pic>
      <p:pic>
        <p:nvPicPr>
          <p:cNvPr id="6" name="Content Placeholder 5" descr="IMG-20151002-WA000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124200"/>
            <a:ext cx="4038600" cy="2971799"/>
          </a:xfrm>
        </p:spPr>
      </p:pic>
      <p:pic>
        <p:nvPicPr>
          <p:cNvPr id="1026" name="Picture 2" descr="C:\Users\Point\AppData\Local\Microsoft\Windows\Temporary Internet Files\Content.IE5\WYSHH6PU\stock-vector-vector-clip-art-illustration-of-smartoon-gesturing-a-stop-sign-as-it-stands-in-a-not-allowed-3137006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1283208" cy="143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046" y="802113"/>
            <a:ext cx="1229467" cy="1360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IMG-20151002-WA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161" y="273050"/>
            <a:ext cx="3297528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Autofit/>
          </a:bodyPr>
          <a:lstStyle/>
          <a:p>
            <a:r>
              <a:rPr lang="en-US" sz="2400" dirty="0"/>
              <a:t>Duke </a:t>
            </a:r>
            <a:r>
              <a:rPr lang="en-US" sz="2400" dirty="0" err="1"/>
              <a:t>vlerësuar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fenomenet</a:t>
            </a:r>
            <a:r>
              <a:rPr lang="en-US" sz="2400" dirty="0"/>
              <a:t>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dëmshëm</a:t>
            </a:r>
            <a:r>
              <a:rPr lang="en-US" sz="2400" dirty="0"/>
              <a:t> </a:t>
            </a:r>
            <a:r>
              <a:rPr lang="en-US" sz="2400" dirty="0" err="1"/>
              <a:t>jo</a:t>
            </a:r>
            <a:r>
              <a:rPr lang="en-US" sz="2400" dirty="0"/>
              <a:t> </a:t>
            </a:r>
            <a:r>
              <a:rPr lang="en-US" sz="2400" dirty="0" err="1"/>
              <a:t>vetëm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formimin</a:t>
            </a:r>
            <a:r>
              <a:rPr lang="en-US" sz="2400" dirty="0"/>
              <a:t> e </a:t>
            </a:r>
            <a:r>
              <a:rPr lang="en-US" sz="2400" dirty="0" err="1"/>
              <a:t>personalitetit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brezave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rinj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mbi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gjitha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shkelje</a:t>
            </a:r>
            <a:r>
              <a:rPr lang="en-US" sz="2400" dirty="0"/>
              <a:t> e </a:t>
            </a:r>
            <a:r>
              <a:rPr lang="en-US" sz="2400" dirty="0" err="1"/>
              <a:t>rëndë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drejtat</a:t>
            </a:r>
            <a:r>
              <a:rPr lang="en-US" sz="2400" dirty="0"/>
              <a:t> e </a:t>
            </a:r>
            <a:r>
              <a:rPr lang="en-US" sz="2400" dirty="0" err="1"/>
              <a:t>fëmijëve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njeriut</a:t>
            </a:r>
            <a:r>
              <a:rPr lang="en-US" sz="2400" dirty="0"/>
              <a:t>, MAS ka </a:t>
            </a:r>
            <a:r>
              <a:rPr lang="en-US" sz="2400" dirty="0" err="1"/>
              <a:t>shpallur</a:t>
            </a:r>
            <a:r>
              <a:rPr lang="en-US" sz="2400" dirty="0"/>
              <a:t> </a:t>
            </a:r>
            <a:r>
              <a:rPr lang="en-US" sz="2400" dirty="0" err="1"/>
              <a:t>vitin</a:t>
            </a:r>
            <a:r>
              <a:rPr lang="en-US" sz="2400" dirty="0"/>
              <a:t> e 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shkollor</a:t>
            </a:r>
            <a:r>
              <a:rPr lang="en-US" sz="2400" dirty="0"/>
              <a:t> 2015-2016,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vitin</a:t>
            </a:r>
            <a:r>
              <a:rPr lang="en-US" sz="2400" dirty="0"/>
              <a:t> e </a:t>
            </a:r>
            <a:r>
              <a:rPr lang="en-US" sz="2400" dirty="0" err="1"/>
              <a:t>luftës</a:t>
            </a:r>
            <a:r>
              <a:rPr lang="en-US" sz="2400" dirty="0"/>
              <a:t> pa </a:t>
            </a:r>
            <a:r>
              <a:rPr lang="en-US" sz="2400" dirty="0" err="1"/>
              <a:t>kompromis</a:t>
            </a:r>
            <a:r>
              <a:rPr lang="en-US" sz="2400" dirty="0"/>
              <a:t> </a:t>
            </a:r>
            <a:r>
              <a:rPr lang="en-US" sz="2400" dirty="0" err="1"/>
              <a:t>kundër</a:t>
            </a:r>
            <a:r>
              <a:rPr lang="en-US" sz="2400" dirty="0"/>
              <a:t> </a:t>
            </a:r>
            <a:r>
              <a:rPr lang="en-US" sz="2400" dirty="0" err="1"/>
              <a:t>dhunës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 smtClean="0"/>
              <a:t>shkolla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C:\Users\Point\AppData\Local\Microsoft\Windows\Temporary Internet Files\Content.IE5\98XKR4E5\stop-sign-illust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1911350" cy="99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86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IMG-20151002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5546"/>
            <a:ext cx="4038600" cy="2913253"/>
          </a:xfrm>
        </p:spPr>
      </p:pic>
      <p:pic>
        <p:nvPicPr>
          <p:cNvPr id="6" name="Content Placeholder 5" descr="IMG-20151002-WA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5546"/>
            <a:ext cx="4038600" cy="2837053"/>
          </a:xfrm>
        </p:spPr>
      </p:pic>
      <p:pic>
        <p:nvPicPr>
          <p:cNvPr id="3074" name="Picture 2" descr="C:\Users\Point\AppData\Local\Microsoft\Windows\Temporary Internet Files\Content.IE5\WYSHH6PU\stop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962" y="4730131"/>
            <a:ext cx="1573038" cy="2127869"/>
          </a:xfrm>
          <a:prstGeom prst="rect">
            <a:avLst/>
          </a:prstGeom>
          <a:noFill/>
        </p:spPr>
      </p:pic>
      <p:pic>
        <p:nvPicPr>
          <p:cNvPr id="3075" name="Picture 3" descr="C:\Users\Point\AppData\Local\Microsoft\Windows\Temporary Internet Files\Content.IE5\NQTHU5NX\stop-violenc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81000"/>
            <a:ext cx="467042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-20151002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4038600" cy="2275268"/>
          </a:xfrm>
        </p:spPr>
      </p:pic>
      <p:pic>
        <p:nvPicPr>
          <p:cNvPr id="6" name="Content Placeholder 5" descr="IMG-20151002-WA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038600" cy="2590800"/>
          </a:xfrm>
        </p:spPr>
      </p:pic>
      <p:pic>
        <p:nvPicPr>
          <p:cNvPr id="4098" name="Picture 2" descr="C:\Users\Point\AppData\Local\Microsoft\Windows\Temporary Internet Files\Content.IE5\N1A8XB37\20121231-community-rin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8915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              MINISTRIA E ARSIMIT DHE SPORTIT DREJTORIA ARSIMORE RAJONALE. SHKOLLA 9 VJECARE “SULE HARRI” ELBASAN VITI SHKOLLOR 2015-2016      "Stop Dhunës në Shkollë"</vt:lpstr>
      <vt:lpstr>Një fushatë sensibilizuese kombëtare</vt:lpstr>
      <vt:lpstr>KLASA  VI C ORE EDUKATIVE”STOP DHUNES NE SHKOLLE”</vt:lpstr>
      <vt:lpstr>Parandalo  dhunën në shkolla   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          MINISTRIA E ARSIMIT DHE SPORTIT DREJTORIA ARSIMORE RAJONALE. SHKOLLA 9 VJECARE “SULE HARRI” ELBASAN VITI SHKOLLOR 2015-2016      "Stop Dhunës në Shkollë"</dc:title>
  <dc:creator>Point</dc:creator>
  <cp:lastModifiedBy>Point</cp:lastModifiedBy>
  <cp:revision>6</cp:revision>
  <dcterms:created xsi:type="dcterms:W3CDTF">2015-10-02T14:26:52Z</dcterms:created>
  <dcterms:modified xsi:type="dcterms:W3CDTF">2015-10-02T15:00:03Z</dcterms:modified>
</cp:coreProperties>
</file>