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pptx" ContentType="application/vnd.openxmlformats-officedocument.presentationml.presentation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0" r:id="rId2"/>
    <p:sldMasterId id="2147483802" r:id="rId3"/>
  </p:sldMasterIdLst>
  <p:notesMasterIdLst>
    <p:notesMasterId r:id="rId23"/>
  </p:notesMasterIdLst>
  <p:sldIdLst>
    <p:sldId id="256" r:id="rId4"/>
    <p:sldId id="257" r:id="rId5"/>
    <p:sldId id="259" r:id="rId6"/>
    <p:sldId id="261" r:id="rId7"/>
    <p:sldId id="263" r:id="rId8"/>
    <p:sldId id="265" r:id="rId9"/>
    <p:sldId id="267" r:id="rId10"/>
    <p:sldId id="268" r:id="rId11"/>
    <p:sldId id="269" r:id="rId12"/>
    <p:sldId id="284" r:id="rId13"/>
    <p:sldId id="280" r:id="rId14"/>
    <p:sldId id="270" r:id="rId15"/>
    <p:sldId id="276" r:id="rId16"/>
    <p:sldId id="281" r:id="rId17"/>
    <p:sldId id="286" r:id="rId18"/>
    <p:sldId id="285" r:id="rId19"/>
    <p:sldId id="278" r:id="rId20"/>
    <p:sldId id="27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7" autoAdjust="0"/>
  </p:normalViewPr>
  <p:slideViewPr>
    <p:cSldViewPr>
      <p:cViewPr>
        <p:scale>
          <a:sx n="71" d="100"/>
          <a:sy n="71" d="100"/>
        </p:scale>
        <p:origin x="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B167F-AC47-4B6C-AC54-F40ABEAEC38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q-AL"/>
        </a:p>
      </dgm:t>
    </dgm:pt>
    <dgm:pt modelId="{84887FAE-2F2A-4426-B7FD-650D0F92AC6F}">
      <dgm:prSet phldrT="[Text]"/>
      <dgm:spPr/>
      <dgm:t>
        <a:bodyPr/>
        <a:lstStyle/>
        <a:p>
          <a:r>
            <a:rPr lang="en-US" sz="1000" b="1" dirty="0" err="1" smtClean="0"/>
            <a:t>Peremri</a:t>
          </a:r>
          <a:r>
            <a:rPr lang="en-US" sz="1000" b="1" dirty="0" smtClean="0"/>
            <a:t> </a:t>
          </a:r>
          <a:r>
            <a:rPr lang="en-US" sz="1000" b="1" dirty="0" err="1" smtClean="0"/>
            <a:t>vetor</a:t>
          </a:r>
          <a:endParaRPr lang="sq-AL" sz="1000" b="1" dirty="0"/>
        </a:p>
      </dgm:t>
    </dgm:pt>
    <dgm:pt modelId="{64BB4FAA-BB20-4EB2-A282-DF71996B811B}" type="parTrans" cxnId="{E23449AF-027C-41F8-A105-26F8A6652969}">
      <dgm:prSet/>
      <dgm:spPr/>
      <dgm:t>
        <a:bodyPr/>
        <a:lstStyle/>
        <a:p>
          <a:endParaRPr lang="sq-AL"/>
        </a:p>
      </dgm:t>
    </dgm:pt>
    <dgm:pt modelId="{B4FB2891-D24F-4CEA-B132-DD6F24D1D28E}" type="sibTrans" cxnId="{E23449AF-027C-41F8-A105-26F8A6652969}">
      <dgm:prSet/>
      <dgm:spPr/>
      <dgm:t>
        <a:bodyPr/>
        <a:lstStyle/>
        <a:p>
          <a:endParaRPr lang="sq-AL"/>
        </a:p>
      </dgm:t>
    </dgm:pt>
    <dgm:pt modelId="{65929449-E80F-46E5-813C-DC711AB12DA2}">
      <dgm:prSet phldrT="[Text]"/>
      <dgm:spPr/>
      <dgm:t>
        <a:bodyPr/>
        <a:lstStyle/>
        <a:p>
          <a:r>
            <a:rPr lang="en-US" dirty="0" err="1" smtClean="0"/>
            <a:t>C’pjese</a:t>
          </a:r>
          <a:r>
            <a:rPr lang="en-US" dirty="0" smtClean="0"/>
            <a:t> e </a:t>
          </a:r>
          <a:r>
            <a:rPr lang="en-US" dirty="0" err="1" smtClean="0"/>
            <a:t>ligjerates</a:t>
          </a:r>
          <a:r>
            <a:rPr lang="en-US" dirty="0" smtClean="0"/>
            <a:t> </a:t>
          </a:r>
          <a:r>
            <a:rPr lang="en-US" dirty="0" err="1" smtClean="0"/>
            <a:t>eshte</a:t>
          </a:r>
          <a:r>
            <a:rPr lang="en-US" dirty="0" smtClean="0"/>
            <a:t>?</a:t>
          </a:r>
          <a:endParaRPr lang="sq-AL" dirty="0"/>
        </a:p>
      </dgm:t>
    </dgm:pt>
    <dgm:pt modelId="{085CB69D-CA05-4849-BC2C-8EEB9A1E52DB}" type="parTrans" cxnId="{F970C729-611C-4CBD-AC33-F70440274D1C}">
      <dgm:prSet custT="1"/>
      <dgm:spPr/>
      <dgm:t>
        <a:bodyPr/>
        <a:lstStyle/>
        <a:p>
          <a:endParaRPr lang="sq-AL" sz="800"/>
        </a:p>
      </dgm:t>
    </dgm:pt>
    <dgm:pt modelId="{FBBA3D1E-D0D4-46A6-A028-32A70B4EBB61}" type="sibTrans" cxnId="{F970C729-611C-4CBD-AC33-F70440274D1C}">
      <dgm:prSet/>
      <dgm:spPr/>
      <dgm:t>
        <a:bodyPr/>
        <a:lstStyle/>
        <a:p>
          <a:endParaRPr lang="sq-AL"/>
        </a:p>
      </dgm:t>
    </dgm:pt>
    <dgm:pt modelId="{2CFED5B5-3C4A-4533-8AE0-E7B4668D19EA}">
      <dgm:prSet phldrT="[Text]"/>
      <dgm:spPr/>
      <dgm:t>
        <a:bodyPr/>
        <a:lstStyle/>
        <a:p>
          <a:r>
            <a:rPr lang="en-US" dirty="0" err="1" smtClean="0"/>
            <a:t>C’tregon</a:t>
          </a:r>
          <a:r>
            <a:rPr lang="en-US" dirty="0" smtClean="0"/>
            <a:t> </a:t>
          </a:r>
          <a:r>
            <a:rPr lang="en-US" dirty="0" err="1" smtClean="0"/>
            <a:t>ai</a:t>
          </a:r>
          <a:r>
            <a:rPr lang="en-US" dirty="0" smtClean="0"/>
            <a:t>?</a:t>
          </a:r>
          <a:endParaRPr lang="sq-AL" dirty="0"/>
        </a:p>
      </dgm:t>
    </dgm:pt>
    <dgm:pt modelId="{9DA0B05A-79CF-4D52-8027-AA1163CC60AB}" type="parTrans" cxnId="{487DCF2E-C5C2-4B84-BD43-59F7D57EEA31}">
      <dgm:prSet custT="1"/>
      <dgm:spPr/>
      <dgm:t>
        <a:bodyPr/>
        <a:lstStyle/>
        <a:p>
          <a:endParaRPr lang="sq-AL" sz="800"/>
        </a:p>
      </dgm:t>
    </dgm:pt>
    <dgm:pt modelId="{C43DDFE5-3024-4792-9CE7-28A72C6540D3}" type="sibTrans" cxnId="{487DCF2E-C5C2-4B84-BD43-59F7D57EEA31}">
      <dgm:prSet/>
      <dgm:spPr/>
      <dgm:t>
        <a:bodyPr/>
        <a:lstStyle/>
        <a:p>
          <a:endParaRPr lang="sq-AL"/>
        </a:p>
      </dgm:t>
    </dgm:pt>
    <dgm:pt modelId="{7135B696-7E49-47E1-8650-6AE0C9C77C4A}">
      <dgm:prSet phldrT="[Text]"/>
      <dgm:spPr/>
      <dgm:t>
        <a:bodyPr/>
        <a:lstStyle/>
        <a:p>
          <a:r>
            <a:rPr lang="en-US" sz="800" dirty="0" smtClean="0"/>
            <a:t>Ne </a:t>
          </a:r>
          <a:r>
            <a:rPr lang="en-US" sz="800" dirty="0" err="1" smtClean="0"/>
            <a:t>cilat</a:t>
          </a:r>
          <a:r>
            <a:rPr lang="en-US" sz="800" dirty="0" smtClean="0"/>
            <a:t> rasa </a:t>
          </a:r>
          <a:r>
            <a:rPr lang="en-US" sz="800" dirty="0" err="1" smtClean="0"/>
            <a:t>dalin</a:t>
          </a:r>
          <a:r>
            <a:rPr lang="en-US" sz="800" dirty="0" smtClean="0"/>
            <a:t> </a:t>
          </a:r>
          <a:r>
            <a:rPr lang="en-US" sz="800" dirty="0" err="1" smtClean="0"/>
            <a:t>trajtat</a:t>
          </a:r>
          <a:r>
            <a:rPr lang="en-US" sz="800" dirty="0" smtClean="0"/>
            <a:t> e </a:t>
          </a:r>
          <a:r>
            <a:rPr lang="en-US" sz="800" dirty="0" err="1" smtClean="0"/>
            <a:t>shkurtra</a:t>
          </a:r>
          <a:r>
            <a:rPr lang="en-US" sz="800" dirty="0" smtClean="0"/>
            <a:t>?</a:t>
          </a:r>
          <a:endParaRPr lang="sq-AL" sz="800" dirty="0"/>
        </a:p>
      </dgm:t>
    </dgm:pt>
    <dgm:pt modelId="{402A4A88-A39B-464B-A401-894518D6AB8E}" type="parTrans" cxnId="{CD609BC8-C459-4F0C-A607-921542F5F8C2}">
      <dgm:prSet custT="1"/>
      <dgm:spPr/>
      <dgm:t>
        <a:bodyPr/>
        <a:lstStyle/>
        <a:p>
          <a:endParaRPr lang="sq-AL" sz="800"/>
        </a:p>
      </dgm:t>
    </dgm:pt>
    <dgm:pt modelId="{CD6C2A3C-5826-465E-83DE-266EDA2BADBA}" type="sibTrans" cxnId="{CD609BC8-C459-4F0C-A607-921542F5F8C2}">
      <dgm:prSet/>
      <dgm:spPr/>
      <dgm:t>
        <a:bodyPr/>
        <a:lstStyle/>
        <a:p>
          <a:endParaRPr lang="sq-AL"/>
        </a:p>
      </dgm:t>
    </dgm:pt>
    <dgm:pt modelId="{030E9B70-43E9-41DD-8CC3-BEF685035AC9}">
      <dgm:prSet phldrT="[Text]"/>
      <dgm:spPr/>
      <dgm:t>
        <a:bodyPr/>
        <a:lstStyle/>
        <a:p>
          <a:r>
            <a:rPr lang="en-US" dirty="0" err="1" smtClean="0"/>
            <a:t>C’vecori</a:t>
          </a:r>
          <a:r>
            <a:rPr lang="en-US" dirty="0" smtClean="0"/>
            <a:t> </a:t>
          </a:r>
          <a:r>
            <a:rPr lang="en-US" dirty="0" err="1" smtClean="0"/>
            <a:t>gramatikore</a:t>
          </a:r>
          <a:r>
            <a:rPr lang="en-US" dirty="0" smtClean="0"/>
            <a:t> </a:t>
          </a:r>
          <a:r>
            <a:rPr lang="en-US" dirty="0" err="1" smtClean="0"/>
            <a:t>gezon</a:t>
          </a:r>
          <a:r>
            <a:rPr lang="en-US" dirty="0" smtClean="0"/>
            <a:t>?</a:t>
          </a:r>
          <a:endParaRPr lang="sq-AL" dirty="0"/>
        </a:p>
      </dgm:t>
    </dgm:pt>
    <dgm:pt modelId="{D461A4A0-B85E-4828-A015-109AC8B203AF}" type="parTrans" cxnId="{AB4CD63C-919D-445F-82D6-FE29850100A2}">
      <dgm:prSet custT="1"/>
      <dgm:spPr/>
      <dgm:t>
        <a:bodyPr/>
        <a:lstStyle/>
        <a:p>
          <a:endParaRPr lang="sq-AL" sz="800"/>
        </a:p>
      </dgm:t>
    </dgm:pt>
    <dgm:pt modelId="{26FB580B-F932-4C97-A3AA-1B8C2546E163}" type="sibTrans" cxnId="{AB4CD63C-919D-445F-82D6-FE29850100A2}">
      <dgm:prSet/>
      <dgm:spPr/>
      <dgm:t>
        <a:bodyPr/>
        <a:lstStyle/>
        <a:p>
          <a:endParaRPr lang="sq-AL"/>
        </a:p>
      </dgm:t>
    </dgm:pt>
    <dgm:pt modelId="{C615DCAB-AF2F-41DF-A8C2-9ACC730D96ED}">
      <dgm:prSet phldrT="[Text]"/>
      <dgm:spPr/>
      <dgm:t>
        <a:bodyPr/>
        <a:lstStyle/>
        <a:p>
          <a:r>
            <a:rPr lang="en-US" sz="800" dirty="0" smtClean="0"/>
            <a:t>Si </a:t>
          </a:r>
          <a:r>
            <a:rPr lang="en-US" sz="800" dirty="0" err="1" smtClean="0"/>
            <a:t>formohen</a:t>
          </a:r>
          <a:r>
            <a:rPr lang="en-US" sz="800" dirty="0" smtClean="0"/>
            <a:t> </a:t>
          </a:r>
          <a:r>
            <a:rPr lang="en-US" sz="800" dirty="0" err="1" smtClean="0"/>
            <a:t>trajtat</a:t>
          </a:r>
          <a:r>
            <a:rPr lang="en-US" sz="800" dirty="0" smtClean="0"/>
            <a:t> e </a:t>
          </a:r>
          <a:r>
            <a:rPr lang="en-US" sz="800" dirty="0" err="1" smtClean="0"/>
            <a:t>shkurtra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bashkuara</a:t>
          </a:r>
          <a:r>
            <a:rPr lang="en-US" sz="800" dirty="0" smtClean="0"/>
            <a:t>?</a:t>
          </a:r>
          <a:endParaRPr lang="sq-AL" sz="800" dirty="0"/>
        </a:p>
      </dgm:t>
    </dgm:pt>
    <dgm:pt modelId="{C53513F9-3705-4834-82F0-FC9B4C28435B}" type="parTrans" cxnId="{1A60CC74-ED18-458D-AB72-41DB6FB05F51}">
      <dgm:prSet custT="1"/>
      <dgm:spPr/>
      <dgm:t>
        <a:bodyPr/>
        <a:lstStyle/>
        <a:p>
          <a:endParaRPr lang="sq-AL" sz="800"/>
        </a:p>
      </dgm:t>
    </dgm:pt>
    <dgm:pt modelId="{F3DC5C35-2408-4089-B11F-3D8015E0B757}" type="sibTrans" cxnId="{1A60CC74-ED18-458D-AB72-41DB6FB05F51}">
      <dgm:prSet/>
      <dgm:spPr/>
      <dgm:t>
        <a:bodyPr/>
        <a:lstStyle/>
        <a:p>
          <a:endParaRPr lang="sq-AL"/>
        </a:p>
      </dgm:t>
    </dgm:pt>
    <dgm:pt modelId="{0285273D-7AC5-4875-A772-D1D4E36F21A7}">
      <dgm:prSet phldrT="[Text]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800" dirty="0" smtClean="0"/>
            <a:t>A </a:t>
          </a:r>
          <a:r>
            <a:rPr lang="en-US" sz="800" dirty="0" err="1" smtClean="0"/>
            <a:t>mund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kemi</a:t>
          </a:r>
          <a:r>
            <a:rPr lang="en-US" sz="800" dirty="0" smtClean="0"/>
            <a:t> </a:t>
          </a:r>
          <a:r>
            <a:rPr lang="en-US" sz="800" dirty="0" err="1" smtClean="0"/>
            <a:t>raste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perdorimit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gabuar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p.vetor</a:t>
          </a:r>
          <a:r>
            <a:rPr lang="en-US" sz="800" dirty="0" smtClean="0"/>
            <a:t>/</a:t>
          </a:r>
          <a:r>
            <a:rPr lang="en-US" sz="800" dirty="0" err="1" smtClean="0"/>
            <a:t>trajtave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shkurtra?Ne</a:t>
          </a:r>
          <a:r>
            <a:rPr lang="en-US" sz="800" dirty="0" smtClean="0"/>
            <a:t> </a:t>
          </a:r>
          <a:r>
            <a:rPr lang="en-US" sz="800" dirty="0" err="1" smtClean="0"/>
            <a:t>cilat</a:t>
          </a:r>
          <a:r>
            <a:rPr lang="en-US" sz="800" dirty="0" smtClean="0"/>
            <a:t> </a:t>
          </a:r>
          <a:r>
            <a:rPr lang="en-US" sz="800" dirty="0" err="1" smtClean="0"/>
            <a:t>kategori</a:t>
          </a:r>
          <a:r>
            <a:rPr lang="en-US" sz="800" dirty="0" smtClean="0"/>
            <a:t> </a:t>
          </a:r>
          <a:r>
            <a:rPr lang="en-US" sz="800" dirty="0" err="1" smtClean="0"/>
            <a:t>gramatikore</a:t>
          </a:r>
          <a:r>
            <a:rPr lang="en-US" sz="800" dirty="0" smtClean="0"/>
            <a:t> </a:t>
          </a:r>
          <a:r>
            <a:rPr lang="en-US" sz="800" dirty="0" err="1" smtClean="0"/>
            <a:t>jane</a:t>
          </a:r>
          <a:r>
            <a:rPr lang="en-US" sz="800" dirty="0" smtClean="0"/>
            <a:t> me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dukshme</a:t>
          </a:r>
          <a:r>
            <a:rPr lang="en-US" sz="800" dirty="0" smtClean="0"/>
            <a:t> </a:t>
          </a:r>
          <a:r>
            <a:rPr lang="en-US" sz="800" dirty="0" err="1" smtClean="0"/>
            <a:t>keto</a:t>
          </a:r>
          <a:r>
            <a:rPr lang="en-US" sz="800" dirty="0" smtClean="0"/>
            <a:t> </a:t>
          </a:r>
          <a:r>
            <a:rPr lang="en-US" sz="800" dirty="0" err="1" smtClean="0"/>
            <a:t>perdorime</a:t>
          </a:r>
          <a:r>
            <a:rPr lang="en-US" sz="800" dirty="0" smtClean="0"/>
            <a:t> </a:t>
          </a:r>
          <a:r>
            <a:rPr lang="en-US" sz="800" dirty="0" err="1" smtClean="0"/>
            <a:t>te</a:t>
          </a:r>
          <a:r>
            <a:rPr lang="en-US" sz="800" dirty="0" smtClean="0"/>
            <a:t> </a:t>
          </a:r>
          <a:r>
            <a:rPr lang="en-US" sz="800" dirty="0" err="1" smtClean="0"/>
            <a:t>tilla</a:t>
          </a:r>
          <a:r>
            <a:rPr lang="en-US" sz="800" dirty="0" smtClean="0"/>
            <a:t>?</a:t>
          </a:r>
          <a:endParaRPr lang="sq-AL" sz="800" dirty="0"/>
        </a:p>
      </dgm:t>
    </dgm:pt>
    <dgm:pt modelId="{BA6C3DCF-BFF5-4601-A6BF-36DBA16D6C5E}" type="parTrans" cxnId="{624EF24E-DBDC-42CE-A370-665DF22A0790}">
      <dgm:prSet/>
      <dgm:spPr/>
      <dgm:t>
        <a:bodyPr/>
        <a:lstStyle/>
        <a:p>
          <a:endParaRPr lang="sq-AL"/>
        </a:p>
      </dgm:t>
    </dgm:pt>
    <dgm:pt modelId="{65992C0F-1956-40E5-8764-2DA7AE082A6A}" type="sibTrans" cxnId="{624EF24E-DBDC-42CE-A370-665DF22A0790}">
      <dgm:prSet/>
      <dgm:spPr/>
      <dgm:t>
        <a:bodyPr/>
        <a:lstStyle/>
        <a:p>
          <a:endParaRPr lang="sq-AL"/>
        </a:p>
      </dgm:t>
    </dgm:pt>
    <dgm:pt modelId="{4A05E872-7F69-4C6D-BC20-404F4996E275}" type="pres">
      <dgm:prSet presAssocID="{304B167F-AC47-4B6C-AC54-F40ABEAEC3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29A89AE9-4120-4A1B-AC77-620F08820559}" type="pres">
      <dgm:prSet presAssocID="{84887FAE-2F2A-4426-B7FD-650D0F92AC6F}" presName="centerShape" presStyleLbl="node0" presStyleIdx="0" presStyleCnt="1" custScaleX="195888" custScaleY="116904" custLinFactNeighborX="-2545" custLinFactNeighborY="0"/>
      <dgm:spPr/>
      <dgm:t>
        <a:bodyPr/>
        <a:lstStyle/>
        <a:p>
          <a:endParaRPr lang="sq-AL"/>
        </a:p>
      </dgm:t>
    </dgm:pt>
    <dgm:pt modelId="{84336404-79CD-4E94-93E7-2870CB34B75A}" type="pres">
      <dgm:prSet presAssocID="{085CB69D-CA05-4849-BC2C-8EEB9A1E52DB}" presName="parTrans" presStyleLbl="sibTrans2D1" presStyleIdx="0" presStyleCnt="6"/>
      <dgm:spPr/>
      <dgm:t>
        <a:bodyPr/>
        <a:lstStyle/>
        <a:p>
          <a:endParaRPr lang="sq-AL"/>
        </a:p>
      </dgm:t>
    </dgm:pt>
    <dgm:pt modelId="{79C0B071-B9F0-4888-862E-FEFAC050C16B}" type="pres">
      <dgm:prSet presAssocID="{085CB69D-CA05-4849-BC2C-8EEB9A1E52DB}" presName="connectorText" presStyleLbl="sibTrans2D1" presStyleIdx="0" presStyleCnt="6"/>
      <dgm:spPr/>
      <dgm:t>
        <a:bodyPr/>
        <a:lstStyle/>
        <a:p>
          <a:endParaRPr lang="sq-AL"/>
        </a:p>
      </dgm:t>
    </dgm:pt>
    <dgm:pt modelId="{C2F163AD-369E-43DF-ACCA-8C2A0650BF5E}" type="pres">
      <dgm:prSet presAssocID="{65929449-E80F-46E5-813C-DC711AB12DA2}" presName="node" presStyleLbl="node1" presStyleIdx="0" presStyleCnt="6" custScaleX="109123" custScaleY="121631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9C65BCC5-0B77-4695-97CB-4F1AF581965A}" type="pres">
      <dgm:prSet presAssocID="{9DA0B05A-79CF-4D52-8027-AA1163CC60AB}" presName="parTrans" presStyleLbl="sibTrans2D1" presStyleIdx="1" presStyleCnt="6"/>
      <dgm:spPr/>
      <dgm:t>
        <a:bodyPr/>
        <a:lstStyle/>
        <a:p>
          <a:endParaRPr lang="sq-AL"/>
        </a:p>
      </dgm:t>
    </dgm:pt>
    <dgm:pt modelId="{4F0200E1-114E-4A04-B681-206C52120A25}" type="pres">
      <dgm:prSet presAssocID="{9DA0B05A-79CF-4D52-8027-AA1163CC60AB}" presName="connectorText" presStyleLbl="sibTrans2D1" presStyleIdx="1" presStyleCnt="6"/>
      <dgm:spPr/>
      <dgm:t>
        <a:bodyPr/>
        <a:lstStyle/>
        <a:p>
          <a:endParaRPr lang="sq-AL"/>
        </a:p>
      </dgm:t>
    </dgm:pt>
    <dgm:pt modelId="{2599EBA4-C65C-423A-B68E-1212AF15C162}" type="pres">
      <dgm:prSet presAssocID="{2CFED5B5-3C4A-4533-8AE0-E7B4668D19EA}" presName="node" presStyleLbl="node1" presStyleIdx="1" presStyleCnt="6" custRadScaleRad="92348" custRadScaleInc="14162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09F940EF-ACBC-40F3-9B3D-C30729EA18A7}" type="pres">
      <dgm:prSet presAssocID="{402A4A88-A39B-464B-A401-894518D6AB8E}" presName="parTrans" presStyleLbl="sibTrans2D1" presStyleIdx="2" presStyleCnt="6"/>
      <dgm:spPr/>
      <dgm:t>
        <a:bodyPr/>
        <a:lstStyle/>
        <a:p>
          <a:endParaRPr lang="sq-AL"/>
        </a:p>
      </dgm:t>
    </dgm:pt>
    <dgm:pt modelId="{BC19DD53-1C6E-4C0C-BF6D-EA4306D892B2}" type="pres">
      <dgm:prSet presAssocID="{402A4A88-A39B-464B-A401-894518D6AB8E}" presName="connectorText" presStyleLbl="sibTrans2D1" presStyleIdx="2" presStyleCnt="6"/>
      <dgm:spPr/>
      <dgm:t>
        <a:bodyPr/>
        <a:lstStyle/>
        <a:p>
          <a:endParaRPr lang="sq-AL"/>
        </a:p>
      </dgm:t>
    </dgm:pt>
    <dgm:pt modelId="{FFC88E73-5898-4E21-984E-5987BACF0542}" type="pres">
      <dgm:prSet presAssocID="{7135B696-7E49-47E1-8650-6AE0C9C77C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EFA8F5DA-686E-4DB8-932C-5F2F24F145A6}" type="pres">
      <dgm:prSet presAssocID="{D461A4A0-B85E-4828-A015-109AC8B203AF}" presName="parTrans" presStyleLbl="sibTrans2D1" presStyleIdx="3" presStyleCnt="6"/>
      <dgm:spPr/>
      <dgm:t>
        <a:bodyPr/>
        <a:lstStyle/>
        <a:p>
          <a:endParaRPr lang="sq-AL"/>
        </a:p>
      </dgm:t>
    </dgm:pt>
    <dgm:pt modelId="{530C4958-DA2D-48E4-A309-D8A1A6AA057A}" type="pres">
      <dgm:prSet presAssocID="{D461A4A0-B85E-4828-A015-109AC8B203AF}" presName="connectorText" presStyleLbl="sibTrans2D1" presStyleIdx="3" presStyleCnt="6"/>
      <dgm:spPr/>
      <dgm:t>
        <a:bodyPr/>
        <a:lstStyle/>
        <a:p>
          <a:endParaRPr lang="sq-AL"/>
        </a:p>
      </dgm:t>
    </dgm:pt>
    <dgm:pt modelId="{EA937D17-15BE-45B0-ADD0-556ED2C25F1D}" type="pres">
      <dgm:prSet presAssocID="{030E9B70-43E9-41DD-8CC3-BEF685035A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74663096-52E1-4278-B885-31AE173B39CE}" type="pres">
      <dgm:prSet presAssocID="{C53513F9-3705-4834-82F0-FC9B4C28435B}" presName="parTrans" presStyleLbl="sibTrans2D1" presStyleIdx="4" presStyleCnt="6"/>
      <dgm:spPr/>
      <dgm:t>
        <a:bodyPr/>
        <a:lstStyle/>
        <a:p>
          <a:endParaRPr lang="sq-AL"/>
        </a:p>
      </dgm:t>
    </dgm:pt>
    <dgm:pt modelId="{468FCDAE-39FF-4371-8912-F7D554A6A4C8}" type="pres">
      <dgm:prSet presAssocID="{C53513F9-3705-4834-82F0-FC9B4C28435B}" presName="connectorText" presStyleLbl="sibTrans2D1" presStyleIdx="4" presStyleCnt="6"/>
      <dgm:spPr/>
      <dgm:t>
        <a:bodyPr/>
        <a:lstStyle/>
        <a:p>
          <a:endParaRPr lang="sq-AL"/>
        </a:p>
      </dgm:t>
    </dgm:pt>
    <dgm:pt modelId="{4459DAF5-4225-4C8E-ACB4-45F2A3DE5134}" type="pres">
      <dgm:prSet presAssocID="{C615DCAB-AF2F-41DF-A8C2-9ACC730D96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  <dgm:pt modelId="{F23687FD-123A-4976-8192-9E0FBEE887DC}" type="pres">
      <dgm:prSet presAssocID="{BA6C3DCF-BFF5-4601-A6BF-36DBA16D6C5E}" presName="parTrans" presStyleLbl="sibTrans2D1" presStyleIdx="5" presStyleCnt="6"/>
      <dgm:spPr/>
      <dgm:t>
        <a:bodyPr/>
        <a:lstStyle/>
        <a:p>
          <a:endParaRPr lang="sq-AL"/>
        </a:p>
      </dgm:t>
    </dgm:pt>
    <dgm:pt modelId="{260E2120-DE3D-4B6B-96CD-083B506F92F9}" type="pres">
      <dgm:prSet presAssocID="{BA6C3DCF-BFF5-4601-A6BF-36DBA16D6C5E}" presName="connectorText" presStyleLbl="sibTrans2D1" presStyleIdx="5" presStyleCnt="6"/>
      <dgm:spPr/>
      <dgm:t>
        <a:bodyPr/>
        <a:lstStyle/>
        <a:p>
          <a:endParaRPr lang="sq-AL"/>
        </a:p>
      </dgm:t>
    </dgm:pt>
    <dgm:pt modelId="{FE95CF01-9249-420B-98F5-D0B93DE576A4}" type="pres">
      <dgm:prSet presAssocID="{0285273D-7AC5-4875-A772-D1D4E36F21A7}" presName="node" presStyleLbl="node1" presStyleIdx="5" presStyleCnt="6" custScaleX="225321" custScaleY="161850" custRadScaleRad="162865" custRadScaleInc="-17036">
        <dgm:presLayoutVars>
          <dgm:bulletEnabled val="1"/>
        </dgm:presLayoutVars>
      </dgm:prSet>
      <dgm:spPr/>
      <dgm:t>
        <a:bodyPr/>
        <a:lstStyle/>
        <a:p>
          <a:endParaRPr lang="sq-AL"/>
        </a:p>
      </dgm:t>
    </dgm:pt>
  </dgm:ptLst>
  <dgm:cxnLst>
    <dgm:cxn modelId="{3B76429B-379F-453C-9186-755157260CF7}" type="presOf" srcId="{65929449-E80F-46E5-813C-DC711AB12DA2}" destId="{C2F163AD-369E-43DF-ACCA-8C2A0650BF5E}" srcOrd="0" destOrd="0" presId="urn:microsoft.com/office/officeart/2005/8/layout/radial5"/>
    <dgm:cxn modelId="{E5EE4970-6C50-467E-A482-CD49E0418D68}" type="presOf" srcId="{84887FAE-2F2A-4426-B7FD-650D0F92AC6F}" destId="{29A89AE9-4120-4A1B-AC77-620F08820559}" srcOrd="0" destOrd="0" presId="urn:microsoft.com/office/officeart/2005/8/layout/radial5"/>
    <dgm:cxn modelId="{62397E69-1388-4493-8E6A-74D6272EA3FE}" type="presOf" srcId="{C53513F9-3705-4834-82F0-FC9B4C28435B}" destId="{74663096-52E1-4278-B885-31AE173B39CE}" srcOrd="0" destOrd="0" presId="urn:microsoft.com/office/officeart/2005/8/layout/radial5"/>
    <dgm:cxn modelId="{973FA9F1-439B-45B4-AB92-0D48421421C5}" type="presOf" srcId="{9DA0B05A-79CF-4D52-8027-AA1163CC60AB}" destId="{9C65BCC5-0B77-4695-97CB-4F1AF581965A}" srcOrd="0" destOrd="0" presId="urn:microsoft.com/office/officeart/2005/8/layout/radial5"/>
    <dgm:cxn modelId="{AB9BAA0A-2D84-4279-9B87-2AC32B5E5852}" type="presOf" srcId="{030E9B70-43E9-41DD-8CC3-BEF685035AC9}" destId="{EA937D17-15BE-45B0-ADD0-556ED2C25F1D}" srcOrd="0" destOrd="0" presId="urn:microsoft.com/office/officeart/2005/8/layout/radial5"/>
    <dgm:cxn modelId="{AA147662-783D-4D39-804D-6AF90CA8A44C}" type="presOf" srcId="{304B167F-AC47-4B6C-AC54-F40ABEAEC382}" destId="{4A05E872-7F69-4C6D-BC20-404F4996E275}" srcOrd="0" destOrd="0" presId="urn:microsoft.com/office/officeart/2005/8/layout/radial5"/>
    <dgm:cxn modelId="{487DCF2E-C5C2-4B84-BD43-59F7D57EEA31}" srcId="{84887FAE-2F2A-4426-B7FD-650D0F92AC6F}" destId="{2CFED5B5-3C4A-4533-8AE0-E7B4668D19EA}" srcOrd="1" destOrd="0" parTransId="{9DA0B05A-79CF-4D52-8027-AA1163CC60AB}" sibTransId="{C43DDFE5-3024-4792-9CE7-28A72C6540D3}"/>
    <dgm:cxn modelId="{01AEEBC0-8172-42C4-A8C2-DC65AEABB4D9}" type="presOf" srcId="{BA6C3DCF-BFF5-4601-A6BF-36DBA16D6C5E}" destId="{F23687FD-123A-4976-8192-9E0FBEE887DC}" srcOrd="0" destOrd="0" presId="urn:microsoft.com/office/officeart/2005/8/layout/radial5"/>
    <dgm:cxn modelId="{F970C729-611C-4CBD-AC33-F70440274D1C}" srcId="{84887FAE-2F2A-4426-B7FD-650D0F92AC6F}" destId="{65929449-E80F-46E5-813C-DC711AB12DA2}" srcOrd="0" destOrd="0" parTransId="{085CB69D-CA05-4849-BC2C-8EEB9A1E52DB}" sibTransId="{FBBA3D1E-D0D4-46A6-A028-32A70B4EBB61}"/>
    <dgm:cxn modelId="{BC273B10-778F-4E81-B58B-EB50C5828258}" type="presOf" srcId="{085CB69D-CA05-4849-BC2C-8EEB9A1E52DB}" destId="{79C0B071-B9F0-4888-862E-FEFAC050C16B}" srcOrd="1" destOrd="0" presId="urn:microsoft.com/office/officeart/2005/8/layout/radial5"/>
    <dgm:cxn modelId="{C8A85C18-2B4C-4845-A8D1-BA8A2065D809}" type="presOf" srcId="{2CFED5B5-3C4A-4533-8AE0-E7B4668D19EA}" destId="{2599EBA4-C65C-423A-B68E-1212AF15C162}" srcOrd="0" destOrd="0" presId="urn:microsoft.com/office/officeart/2005/8/layout/radial5"/>
    <dgm:cxn modelId="{37AE18E2-EBF9-4F0D-ABA0-D07F85B352B6}" type="presOf" srcId="{402A4A88-A39B-464B-A401-894518D6AB8E}" destId="{09F940EF-ACBC-40F3-9B3D-C30729EA18A7}" srcOrd="0" destOrd="0" presId="urn:microsoft.com/office/officeart/2005/8/layout/radial5"/>
    <dgm:cxn modelId="{AB4CD63C-919D-445F-82D6-FE29850100A2}" srcId="{84887FAE-2F2A-4426-B7FD-650D0F92AC6F}" destId="{030E9B70-43E9-41DD-8CC3-BEF685035AC9}" srcOrd="3" destOrd="0" parTransId="{D461A4A0-B85E-4828-A015-109AC8B203AF}" sibTransId="{26FB580B-F932-4C97-A3AA-1B8C2546E163}"/>
    <dgm:cxn modelId="{624EF24E-DBDC-42CE-A370-665DF22A0790}" srcId="{84887FAE-2F2A-4426-B7FD-650D0F92AC6F}" destId="{0285273D-7AC5-4875-A772-D1D4E36F21A7}" srcOrd="5" destOrd="0" parTransId="{BA6C3DCF-BFF5-4601-A6BF-36DBA16D6C5E}" sibTransId="{65992C0F-1956-40E5-8764-2DA7AE082A6A}"/>
    <dgm:cxn modelId="{E23449AF-027C-41F8-A105-26F8A6652969}" srcId="{304B167F-AC47-4B6C-AC54-F40ABEAEC382}" destId="{84887FAE-2F2A-4426-B7FD-650D0F92AC6F}" srcOrd="0" destOrd="0" parTransId="{64BB4FAA-BB20-4EB2-A282-DF71996B811B}" sibTransId="{B4FB2891-D24F-4CEA-B132-DD6F24D1D28E}"/>
    <dgm:cxn modelId="{0B88A831-BED4-4C0D-BFFA-9AC146373F4A}" type="presOf" srcId="{0285273D-7AC5-4875-A772-D1D4E36F21A7}" destId="{FE95CF01-9249-420B-98F5-D0B93DE576A4}" srcOrd="0" destOrd="0" presId="urn:microsoft.com/office/officeart/2005/8/layout/radial5"/>
    <dgm:cxn modelId="{1F0693CE-A426-4F0F-B449-081F76DFA966}" type="presOf" srcId="{C53513F9-3705-4834-82F0-FC9B4C28435B}" destId="{468FCDAE-39FF-4371-8912-F7D554A6A4C8}" srcOrd="1" destOrd="0" presId="urn:microsoft.com/office/officeart/2005/8/layout/radial5"/>
    <dgm:cxn modelId="{1A60CC74-ED18-458D-AB72-41DB6FB05F51}" srcId="{84887FAE-2F2A-4426-B7FD-650D0F92AC6F}" destId="{C615DCAB-AF2F-41DF-A8C2-9ACC730D96ED}" srcOrd="4" destOrd="0" parTransId="{C53513F9-3705-4834-82F0-FC9B4C28435B}" sibTransId="{F3DC5C35-2408-4089-B11F-3D8015E0B757}"/>
    <dgm:cxn modelId="{CD609BC8-C459-4F0C-A607-921542F5F8C2}" srcId="{84887FAE-2F2A-4426-B7FD-650D0F92AC6F}" destId="{7135B696-7E49-47E1-8650-6AE0C9C77C4A}" srcOrd="2" destOrd="0" parTransId="{402A4A88-A39B-464B-A401-894518D6AB8E}" sibTransId="{CD6C2A3C-5826-465E-83DE-266EDA2BADBA}"/>
    <dgm:cxn modelId="{A8249635-975D-4C21-A855-47122613C8E3}" type="presOf" srcId="{D461A4A0-B85E-4828-A015-109AC8B203AF}" destId="{EFA8F5DA-686E-4DB8-932C-5F2F24F145A6}" srcOrd="0" destOrd="0" presId="urn:microsoft.com/office/officeart/2005/8/layout/radial5"/>
    <dgm:cxn modelId="{5E167B37-C6C7-4606-9DBE-4FE4F5AF6B04}" type="presOf" srcId="{7135B696-7E49-47E1-8650-6AE0C9C77C4A}" destId="{FFC88E73-5898-4E21-984E-5987BACF0542}" srcOrd="0" destOrd="0" presId="urn:microsoft.com/office/officeart/2005/8/layout/radial5"/>
    <dgm:cxn modelId="{EB68BB6A-E4ED-4265-9F88-A296C6C07F3E}" type="presOf" srcId="{402A4A88-A39B-464B-A401-894518D6AB8E}" destId="{BC19DD53-1C6E-4C0C-BF6D-EA4306D892B2}" srcOrd="1" destOrd="0" presId="urn:microsoft.com/office/officeart/2005/8/layout/radial5"/>
    <dgm:cxn modelId="{4243BF98-E32B-4AA0-8495-FD4167830108}" type="presOf" srcId="{D461A4A0-B85E-4828-A015-109AC8B203AF}" destId="{530C4958-DA2D-48E4-A309-D8A1A6AA057A}" srcOrd="1" destOrd="0" presId="urn:microsoft.com/office/officeart/2005/8/layout/radial5"/>
    <dgm:cxn modelId="{1B7654FC-B3B5-448B-82B6-B6FD2E4648CB}" type="presOf" srcId="{C615DCAB-AF2F-41DF-A8C2-9ACC730D96ED}" destId="{4459DAF5-4225-4C8E-ACB4-45F2A3DE5134}" srcOrd="0" destOrd="0" presId="urn:microsoft.com/office/officeart/2005/8/layout/radial5"/>
    <dgm:cxn modelId="{CE03E0C4-4FC2-4035-9D60-FD2EC54FD987}" type="presOf" srcId="{085CB69D-CA05-4849-BC2C-8EEB9A1E52DB}" destId="{84336404-79CD-4E94-93E7-2870CB34B75A}" srcOrd="0" destOrd="0" presId="urn:microsoft.com/office/officeart/2005/8/layout/radial5"/>
    <dgm:cxn modelId="{97BDED9A-E281-472B-9CB4-CA9CA2959DBB}" type="presOf" srcId="{BA6C3DCF-BFF5-4601-A6BF-36DBA16D6C5E}" destId="{260E2120-DE3D-4B6B-96CD-083B506F92F9}" srcOrd="1" destOrd="0" presId="urn:microsoft.com/office/officeart/2005/8/layout/radial5"/>
    <dgm:cxn modelId="{1987D173-E5D0-430E-BE95-225DDC7A1B2E}" type="presOf" srcId="{9DA0B05A-79CF-4D52-8027-AA1163CC60AB}" destId="{4F0200E1-114E-4A04-B681-206C52120A25}" srcOrd="1" destOrd="0" presId="urn:microsoft.com/office/officeart/2005/8/layout/radial5"/>
    <dgm:cxn modelId="{58528F21-AE7E-4D0B-B616-2D0637260357}" type="presParOf" srcId="{4A05E872-7F69-4C6D-BC20-404F4996E275}" destId="{29A89AE9-4120-4A1B-AC77-620F08820559}" srcOrd="0" destOrd="0" presId="urn:microsoft.com/office/officeart/2005/8/layout/radial5"/>
    <dgm:cxn modelId="{9380B437-6160-41F2-BB5C-BA68B121647A}" type="presParOf" srcId="{4A05E872-7F69-4C6D-BC20-404F4996E275}" destId="{84336404-79CD-4E94-93E7-2870CB34B75A}" srcOrd="1" destOrd="0" presId="urn:microsoft.com/office/officeart/2005/8/layout/radial5"/>
    <dgm:cxn modelId="{F3B17F4F-B0B0-48A6-8FDA-F4D6C7B75D3A}" type="presParOf" srcId="{84336404-79CD-4E94-93E7-2870CB34B75A}" destId="{79C0B071-B9F0-4888-862E-FEFAC050C16B}" srcOrd="0" destOrd="0" presId="urn:microsoft.com/office/officeart/2005/8/layout/radial5"/>
    <dgm:cxn modelId="{E72CB1C3-1634-4A7D-9AE6-808DBB8C8915}" type="presParOf" srcId="{4A05E872-7F69-4C6D-BC20-404F4996E275}" destId="{C2F163AD-369E-43DF-ACCA-8C2A0650BF5E}" srcOrd="2" destOrd="0" presId="urn:microsoft.com/office/officeart/2005/8/layout/radial5"/>
    <dgm:cxn modelId="{27F1A94D-3DDE-49B2-9F6A-C256E4D4A33D}" type="presParOf" srcId="{4A05E872-7F69-4C6D-BC20-404F4996E275}" destId="{9C65BCC5-0B77-4695-97CB-4F1AF581965A}" srcOrd="3" destOrd="0" presId="urn:microsoft.com/office/officeart/2005/8/layout/radial5"/>
    <dgm:cxn modelId="{05F08B2B-ED0A-47D6-B1DE-523A19934D01}" type="presParOf" srcId="{9C65BCC5-0B77-4695-97CB-4F1AF581965A}" destId="{4F0200E1-114E-4A04-B681-206C52120A25}" srcOrd="0" destOrd="0" presId="urn:microsoft.com/office/officeart/2005/8/layout/radial5"/>
    <dgm:cxn modelId="{8C5490AF-1026-4689-B0D6-C6D97DD9B62B}" type="presParOf" srcId="{4A05E872-7F69-4C6D-BC20-404F4996E275}" destId="{2599EBA4-C65C-423A-B68E-1212AF15C162}" srcOrd="4" destOrd="0" presId="urn:microsoft.com/office/officeart/2005/8/layout/radial5"/>
    <dgm:cxn modelId="{B36B9109-2072-44E6-A3E1-CE8B70C862A3}" type="presParOf" srcId="{4A05E872-7F69-4C6D-BC20-404F4996E275}" destId="{09F940EF-ACBC-40F3-9B3D-C30729EA18A7}" srcOrd="5" destOrd="0" presId="urn:microsoft.com/office/officeart/2005/8/layout/radial5"/>
    <dgm:cxn modelId="{FC75B4BF-F5B3-46E6-A50A-C3C488F99C4C}" type="presParOf" srcId="{09F940EF-ACBC-40F3-9B3D-C30729EA18A7}" destId="{BC19DD53-1C6E-4C0C-BF6D-EA4306D892B2}" srcOrd="0" destOrd="0" presId="urn:microsoft.com/office/officeart/2005/8/layout/radial5"/>
    <dgm:cxn modelId="{804FD6BF-6484-47E1-A013-22DAC02AC298}" type="presParOf" srcId="{4A05E872-7F69-4C6D-BC20-404F4996E275}" destId="{FFC88E73-5898-4E21-984E-5987BACF0542}" srcOrd="6" destOrd="0" presId="urn:microsoft.com/office/officeart/2005/8/layout/radial5"/>
    <dgm:cxn modelId="{31622E9C-BA09-4A8E-AF2C-C415312949F5}" type="presParOf" srcId="{4A05E872-7F69-4C6D-BC20-404F4996E275}" destId="{EFA8F5DA-686E-4DB8-932C-5F2F24F145A6}" srcOrd="7" destOrd="0" presId="urn:microsoft.com/office/officeart/2005/8/layout/radial5"/>
    <dgm:cxn modelId="{8A0792A0-4506-448D-8EC2-7476F60CD157}" type="presParOf" srcId="{EFA8F5DA-686E-4DB8-932C-5F2F24F145A6}" destId="{530C4958-DA2D-48E4-A309-D8A1A6AA057A}" srcOrd="0" destOrd="0" presId="urn:microsoft.com/office/officeart/2005/8/layout/radial5"/>
    <dgm:cxn modelId="{A23EA699-4884-4891-B8D3-043CB4561C00}" type="presParOf" srcId="{4A05E872-7F69-4C6D-BC20-404F4996E275}" destId="{EA937D17-15BE-45B0-ADD0-556ED2C25F1D}" srcOrd="8" destOrd="0" presId="urn:microsoft.com/office/officeart/2005/8/layout/radial5"/>
    <dgm:cxn modelId="{F03010E0-9F73-4A32-AD2C-D47D7BE3134D}" type="presParOf" srcId="{4A05E872-7F69-4C6D-BC20-404F4996E275}" destId="{74663096-52E1-4278-B885-31AE173B39CE}" srcOrd="9" destOrd="0" presId="urn:microsoft.com/office/officeart/2005/8/layout/radial5"/>
    <dgm:cxn modelId="{241F310B-E0D4-4B93-8D13-7447B4ABEA68}" type="presParOf" srcId="{74663096-52E1-4278-B885-31AE173B39CE}" destId="{468FCDAE-39FF-4371-8912-F7D554A6A4C8}" srcOrd="0" destOrd="0" presId="urn:microsoft.com/office/officeart/2005/8/layout/radial5"/>
    <dgm:cxn modelId="{531DFD99-BA1D-47A9-AAAB-0F3D955577ED}" type="presParOf" srcId="{4A05E872-7F69-4C6D-BC20-404F4996E275}" destId="{4459DAF5-4225-4C8E-ACB4-45F2A3DE5134}" srcOrd="10" destOrd="0" presId="urn:microsoft.com/office/officeart/2005/8/layout/radial5"/>
    <dgm:cxn modelId="{DEC3A56D-EC47-4F9D-8478-A87BAF591605}" type="presParOf" srcId="{4A05E872-7F69-4C6D-BC20-404F4996E275}" destId="{F23687FD-123A-4976-8192-9E0FBEE887DC}" srcOrd="11" destOrd="0" presId="urn:microsoft.com/office/officeart/2005/8/layout/radial5"/>
    <dgm:cxn modelId="{2EBD447E-F6F5-42DE-8C3A-D7A1C4844C56}" type="presParOf" srcId="{F23687FD-123A-4976-8192-9E0FBEE887DC}" destId="{260E2120-DE3D-4B6B-96CD-083B506F92F9}" srcOrd="0" destOrd="0" presId="urn:microsoft.com/office/officeart/2005/8/layout/radial5"/>
    <dgm:cxn modelId="{86EAB03B-3399-4A3C-85C9-2C2D492F6461}" type="presParOf" srcId="{4A05E872-7F69-4C6D-BC20-404F4996E275}" destId="{FE95CF01-9249-420B-98F5-D0B93DE576A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89AE9-4120-4A1B-AC77-620F08820559}">
      <dsp:nvSpPr>
        <dsp:cNvPr id="0" name=""/>
        <dsp:cNvSpPr/>
      </dsp:nvSpPr>
      <dsp:spPr>
        <a:xfrm>
          <a:off x="2427985" y="1524969"/>
          <a:ext cx="1825138" cy="1089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Peremri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vetor</a:t>
          </a:r>
          <a:endParaRPr lang="sq-AL" sz="1900" b="1" kern="1200" dirty="0"/>
        </a:p>
      </dsp:txBody>
      <dsp:txXfrm>
        <a:off x="2427985" y="1524969"/>
        <a:ext cx="1825138" cy="1089224"/>
      </dsp:txXfrm>
    </dsp:sp>
    <dsp:sp modelId="{84336404-79CD-4E94-93E7-2870CB34B75A}">
      <dsp:nvSpPr>
        <dsp:cNvPr id="0" name=""/>
        <dsp:cNvSpPr/>
      </dsp:nvSpPr>
      <dsp:spPr>
        <a:xfrm rot="16374830">
          <a:off x="3327443" y="1346687"/>
          <a:ext cx="90012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16374830">
        <a:off x="3327443" y="1346687"/>
        <a:ext cx="90012" cy="192538"/>
      </dsp:txXfrm>
    </dsp:sp>
    <dsp:sp modelId="{C2F163AD-369E-43DF-ACCA-8C2A0650BF5E}">
      <dsp:nvSpPr>
        <dsp:cNvPr id="0" name=""/>
        <dsp:cNvSpPr/>
      </dsp:nvSpPr>
      <dsp:spPr>
        <a:xfrm>
          <a:off x="2777435" y="-59841"/>
          <a:ext cx="1270908" cy="1416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C’pjese</a:t>
          </a:r>
          <a:r>
            <a:rPr lang="en-US" sz="1000" kern="1200" dirty="0" smtClean="0"/>
            <a:t> e </a:t>
          </a:r>
          <a:r>
            <a:rPr lang="en-US" sz="1000" kern="1200" dirty="0" err="1" smtClean="0"/>
            <a:t>ligjerates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eshte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2777435" y="-59841"/>
        <a:ext cx="1270908" cy="1416584"/>
      </dsp:txXfrm>
    </dsp:sp>
    <dsp:sp modelId="{9C65BCC5-0B77-4695-97CB-4F1AF581965A}">
      <dsp:nvSpPr>
        <dsp:cNvPr id="0" name=""/>
        <dsp:cNvSpPr/>
      </dsp:nvSpPr>
      <dsp:spPr>
        <a:xfrm rot="9333332">
          <a:off x="4065193" y="1643696"/>
          <a:ext cx="998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9333332">
        <a:off x="4065193" y="1643696"/>
        <a:ext cx="998" cy="192538"/>
      </dsp:txXfrm>
    </dsp:sp>
    <dsp:sp modelId="{2599EBA4-C65C-423A-B68E-1212AF15C162}">
      <dsp:nvSpPr>
        <dsp:cNvPr id="0" name=""/>
        <dsp:cNvSpPr/>
      </dsp:nvSpPr>
      <dsp:spPr>
        <a:xfrm>
          <a:off x="4012611" y="917064"/>
          <a:ext cx="1164657" cy="116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C’tregon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ai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4012611" y="917064"/>
        <a:ext cx="1164657" cy="1164657"/>
      </dsp:txXfrm>
    </dsp:sp>
    <dsp:sp modelId="{09F940EF-ACBC-40F3-9B3D-C30729EA18A7}">
      <dsp:nvSpPr>
        <dsp:cNvPr id="0" name=""/>
        <dsp:cNvSpPr/>
      </dsp:nvSpPr>
      <dsp:spPr>
        <a:xfrm rot="1716220">
          <a:off x="4035881" y="2371916"/>
          <a:ext cx="71308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1716220">
        <a:off x="4035881" y="2371916"/>
        <a:ext cx="71308" cy="192538"/>
      </dsp:txXfrm>
    </dsp:sp>
    <dsp:sp modelId="{FFC88E73-5898-4E21-984E-5987BACF0542}">
      <dsp:nvSpPr>
        <dsp:cNvPr id="0" name=""/>
        <dsp:cNvSpPr/>
      </dsp:nvSpPr>
      <dsp:spPr>
        <a:xfrm>
          <a:off x="4061296" y="2197818"/>
          <a:ext cx="1164657" cy="116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Ne </a:t>
          </a:r>
          <a:r>
            <a:rPr lang="en-US" sz="1000" kern="1200" dirty="0" err="1" smtClean="0"/>
            <a:t>cilat</a:t>
          </a:r>
          <a:r>
            <a:rPr lang="en-US" sz="1000" kern="1200" dirty="0" smtClean="0"/>
            <a:t> rasa </a:t>
          </a:r>
          <a:r>
            <a:rPr lang="en-US" sz="1000" kern="1200" dirty="0" err="1" smtClean="0"/>
            <a:t>dalin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trajtat</a:t>
          </a:r>
          <a:r>
            <a:rPr lang="en-US" sz="1000" kern="1200" dirty="0" smtClean="0"/>
            <a:t> e </a:t>
          </a:r>
          <a:r>
            <a:rPr lang="en-US" sz="1000" kern="1200" dirty="0" err="1" smtClean="0"/>
            <a:t>shkurtra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4061296" y="2197818"/>
        <a:ext cx="1164657" cy="1164657"/>
      </dsp:txXfrm>
    </dsp:sp>
    <dsp:sp modelId="{EFA8F5DA-686E-4DB8-932C-5F2F24F145A6}">
      <dsp:nvSpPr>
        <dsp:cNvPr id="0" name=""/>
        <dsp:cNvSpPr/>
      </dsp:nvSpPr>
      <dsp:spPr>
        <a:xfrm rot="5225170">
          <a:off x="3297222" y="2660842"/>
          <a:ext cx="156655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5225170">
        <a:off x="3297222" y="2660842"/>
        <a:ext cx="156655" cy="192538"/>
      </dsp:txXfrm>
    </dsp:sp>
    <dsp:sp modelId="{EA937D17-15BE-45B0-ADD0-556ED2C25F1D}">
      <dsp:nvSpPr>
        <dsp:cNvPr id="0" name=""/>
        <dsp:cNvSpPr/>
      </dsp:nvSpPr>
      <dsp:spPr>
        <a:xfrm>
          <a:off x="2830561" y="2908383"/>
          <a:ext cx="1164657" cy="116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C’vecori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gramatikore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gezon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2830561" y="2908383"/>
        <a:ext cx="1164657" cy="1164657"/>
      </dsp:txXfrm>
    </dsp:sp>
    <dsp:sp modelId="{74663096-52E1-4278-B885-31AE173B39CE}">
      <dsp:nvSpPr>
        <dsp:cNvPr id="0" name=""/>
        <dsp:cNvSpPr/>
      </dsp:nvSpPr>
      <dsp:spPr>
        <a:xfrm rot="8908496">
          <a:off x="2683773" y="2371291"/>
          <a:ext cx="15948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8908496">
        <a:off x="2683773" y="2371291"/>
        <a:ext cx="15948" cy="192538"/>
      </dsp:txXfrm>
    </dsp:sp>
    <dsp:sp modelId="{4459DAF5-4225-4C8E-ACB4-45F2A3DE5134}">
      <dsp:nvSpPr>
        <dsp:cNvPr id="0" name=""/>
        <dsp:cNvSpPr/>
      </dsp:nvSpPr>
      <dsp:spPr>
        <a:xfrm>
          <a:off x="1599826" y="2197818"/>
          <a:ext cx="1164657" cy="116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 </a:t>
          </a:r>
          <a:r>
            <a:rPr lang="en-US" sz="1000" kern="1200" dirty="0" err="1" smtClean="0"/>
            <a:t>formohen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trajtat</a:t>
          </a:r>
          <a:r>
            <a:rPr lang="en-US" sz="1000" kern="1200" dirty="0" smtClean="0"/>
            <a:t> e </a:t>
          </a:r>
          <a:r>
            <a:rPr lang="en-US" sz="1000" kern="1200" dirty="0" err="1" smtClean="0"/>
            <a:t>shkurtra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bashkuara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1599826" y="2197818"/>
        <a:ext cx="1164657" cy="1164657"/>
      </dsp:txXfrm>
    </dsp:sp>
    <dsp:sp modelId="{F23687FD-123A-4976-8192-9E0FBEE887DC}">
      <dsp:nvSpPr>
        <dsp:cNvPr id="0" name=""/>
        <dsp:cNvSpPr/>
      </dsp:nvSpPr>
      <dsp:spPr>
        <a:xfrm rot="12339886">
          <a:off x="2453828" y="1579134"/>
          <a:ext cx="132789" cy="192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q-AL" sz="800" kern="1200"/>
        </a:p>
      </dsp:txBody>
      <dsp:txXfrm rot="12339886">
        <a:off x="2453828" y="1579134"/>
        <a:ext cx="132789" cy="192538"/>
      </dsp:txXfrm>
    </dsp:sp>
    <dsp:sp modelId="{FE95CF01-9249-420B-98F5-D0B93DE576A4}">
      <dsp:nvSpPr>
        <dsp:cNvPr id="0" name=""/>
        <dsp:cNvSpPr/>
      </dsp:nvSpPr>
      <dsp:spPr>
        <a:xfrm>
          <a:off x="1222" y="152980"/>
          <a:ext cx="2624217" cy="1884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 </a:t>
          </a:r>
          <a:r>
            <a:rPr lang="en-US" sz="1000" kern="1200" dirty="0" err="1" smtClean="0"/>
            <a:t>mund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raste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perdorimit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gabuar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p.vetor</a:t>
          </a:r>
          <a:r>
            <a:rPr lang="en-US" sz="1000" kern="1200" dirty="0" smtClean="0"/>
            <a:t>/</a:t>
          </a:r>
          <a:r>
            <a:rPr lang="en-US" sz="1000" kern="1200" dirty="0" err="1" smtClean="0"/>
            <a:t>trajtave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shkurtra?Ne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cilat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kategori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gramatikore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jane</a:t>
          </a:r>
          <a:r>
            <a:rPr lang="en-US" sz="1000" kern="1200" dirty="0" smtClean="0"/>
            <a:t> me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dukshme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keto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perdorime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tilla</a:t>
          </a:r>
          <a:r>
            <a:rPr lang="en-US" sz="1000" kern="1200" dirty="0" smtClean="0"/>
            <a:t>?</a:t>
          </a:r>
          <a:endParaRPr lang="sq-AL" sz="1000" kern="1200" dirty="0"/>
        </a:p>
      </dsp:txBody>
      <dsp:txXfrm>
        <a:off x="1222" y="152980"/>
        <a:ext cx="2624217" cy="1884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5FF6-F4D3-4F59-9A3C-1454B721FD8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F8CA-61CA-43F3-BC69-03EAD6FB8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AA36B5-E453-4197-A5EE-9FC67866416E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68D8D9-3986-4A5C-B3EB-B82EA970F752}" type="slidenum">
              <a:rPr lang="en-US"/>
              <a:pPr/>
              <a:t>13</a:t>
            </a:fld>
            <a:endParaRPr lang="en-US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5DB3DD-9522-4CF3-914E-9002285E8D0F}" type="slidenum">
              <a:rPr lang="en-US"/>
              <a:pPr/>
              <a:t>17</a:t>
            </a:fld>
            <a:endParaRPr lang="en-US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84CC-0B3D-4876-9D52-ABDD7457AEEA}" type="slidenum">
              <a:rPr lang="sq-AL" smtClean="0"/>
              <a:pPr/>
              <a:t>18</a:t>
            </a:fld>
            <a:endParaRPr lang="sq-A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84CC-0B3D-4876-9D52-ABDD7457AEEA}" type="slidenum">
              <a:rPr lang="sq-AL" smtClean="0"/>
              <a:pPr/>
              <a:t>19</a:t>
            </a:fld>
            <a:endParaRPr lang="sq-A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BD1A-4E1C-42A7-89F4-B1FE8BE0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CD317F-83C5-471E-A609-B19458615C90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A34371-72AE-4A9F-8480-278CFDA21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Presentation2.ppt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SEMINAR KUALIFIKUES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METODAT E REJA TE MESIMDHENIES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Ore </a:t>
            </a:r>
            <a:r>
              <a:rPr lang="en-US" dirty="0" err="1" smtClean="0"/>
              <a:t>mesimi</a:t>
            </a:r>
            <a:r>
              <a:rPr lang="en-US" dirty="0" smtClean="0"/>
              <a:t> model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914400"/>
          </a:xfrm>
        </p:spPr>
        <p:txBody>
          <a:bodyPr/>
          <a:lstStyle/>
          <a:p>
            <a:pPr algn="ctr"/>
            <a:r>
              <a:rPr lang="en-US" dirty="0" err="1" smtClean="0"/>
              <a:t>Pergatiti:mesuesja</a:t>
            </a:r>
            <a:r>
              <a:rPr lang="en-US" dirty="0" smtClean="0"/>
              <a:t> e </a:t>
            </a:r>
            <a:r>
              <a:rPr lang="en-US" dirty="0" err="1" smtClean="0"/>
              <a:t>lendes</a:t>
            </a:r>
            <a:r>
              <a:rPr lang="en-US" dirty="0" smtClean="0"/>
              <a:t> </a:t>
            </a:r>
            <a:r>
              <a:rPr lang="en-US" dirty="0" err="1" smtClean="0"/>
              <a:t>Gjuhe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endParaRPr lang="en-US" dirty="0" smtClean="0"/>
          </a:p>
          <a:p>
            <a:pPr algn="ctr"/>
            <a:r>
              <a:rPr lang="en-US" dirty="0" smtClean="0"/>
              <a:t>EDLIRA EKMEKCIU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000" b="1" dirty="0" smtClean="0">
                <a:solidFill>
                  <a:srgbClr val="FFFFFF"/>
                </a:solidFill>
                <a:latin typeface="Calibri" charset="0"/>
              </a:rPr>
              <a:t>		</a:t>
            </a:r>
            <a:r>
              <a:rPr lang="en-US" sz="5000" b="1" dirty="0" err="1" smtClean="0">
                <a:solidFill>
                  <a:srgbClr val="FFFFFF"/>
                </a:solidFill>
                <a:latin typeface="Calibri" charset="0"/>
              </a:rPr>
              <a:t>Struktura</a:t>
            </a:r>
            <a:r>
              <a:rPr lang="en-US" sz="5000" b="1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US" sz="5000" b="1" dirty="0" err="1" smtClean="0">
                <a:solidFill>
                  <a:srgbClr val="FFFFFF"/>
                </a:solidFill>
                <a:latin typeface="Calibri" charset="0"/>
              </a:rPr>
              <a:t>mësimit</a:t>
            </a:r>
            <a:endParaRPr lang="en-US" sz="5000" b="1" dirty="0" smtClean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457200" y="1935163"/>
          <a:ext cx="8231188" cy="4536089"/>
        </p:xfrm>
        <a:graphic>
          <a:graphicData uri="http://schemas.openxmlformats.org/drawingml/2006/table">
            <a:tbl>
              <a:tblPr/>
              <a:tblGrid>
                <a:gridCol w="2743200"/>
                <a:gridCol w="2744788"/>
                <a:gridCol w="27432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Fazat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 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strukturës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Metodat mësimore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Veprimtaritë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 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nxënësve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5F9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1. Evokim 	 (5’)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Char char="-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Kllaster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Rikujtim i shprehive studimore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</a:tr>
              <a:tr h="1489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2. Realizimi i kuptimit       	 	 (20’)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-Diagrama piramidale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-Analiza e tipareve semantike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-Mbajtje e strukturuar e shënimeve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-Organizues grafik i analogjisë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-Mbajtje e strukturuar e shënimeve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-Diskutim idesh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-Të lexuarit ndërveprues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-Punë në grupe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-Paraqitje grafike e informacionit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-Të nxënët bashkëpunues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3. Reflektimi 	 		 (20’)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-Diskutim</a:t>
                      </a: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Punë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 me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gjithë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cs typeface="Arial" charset="0"/>
                        </a:rPr>
                        <a:t>klasën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cs typeface="Arial" charset="0"/>
                      </a:endParaRPr>
                    </a:p>
                  </a:txBody>
                  <a:tcPr marT="5806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0"/>
          <a:ext cx="9144000" cy="6856412"/>
        </p:xfrm>
        <a:graphic>
          <a:graphicData uri="http://schemas.openxmlformats.org/presentationml/2006/ole">
            <p:oleObj spid="_x0000_s2050" name="Presentation" r:id="rId3" imgW="4273381" imgH="3206430" progId="PowerPoint.Show.1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000" b="1" dirty="0" smtClean="0">
                <a:solidFill>
                  <a:srgbClr val="FFFFFF"/>
                </a:solidFill>
                <a:latin typeface="Calibri" charset="0"/>
              </a:rPr>
              <a:t>			 a) </a:t>
            </a:r>
            <a:r>
              <a:rPr lang="en-US" sz="5000" b="1" dirty="0" err="1" smtClean="0">
                <a:solidFill>
                  <a:srgbClr val="FFFFFF"/>
                </a:solidFill>
                <a:latin typeface="Calibri" charset="0"/>
              </a:rPr>
              <a:t>Evokimi</a:t>
            </a:r>
            <a:endParaRPr lang="en-US" sz="50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4582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Paraqitje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fotografike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koncepteve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/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terminologjise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te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kapitullit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te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morfologjise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  <a:latin typeface="Constantia" charset="0"/>
              </a:rPr>
              <a:t>kllaster</a:t>
            </a:r>
            <a:r>
              <a:rPr lang="en-US" sz="2600" dirty="0" smtClean="0">
                <a:solidFill>
                  <a:srgbClr val="000000"/>
                </a:solidFill>
                <a:latin typeface="Constantia" charset="0"/>
              </a:rPr>
              <a:t>)</a:t>
            </a:r>
            <a:endParaRPr lang="en-US" sz="26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3124200" y="3657600"/>
            <a:ext cx="2362200" cy="6858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Folja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133600" y="2362200"/>
            <a:ext cx="2133600" cy="10668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Pjesët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pa-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ndryshueshme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ligjeratës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6553200" y="2209800"/>
            <a:ext cx="1676400" cy="6096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Përemri vetor</a:t>
            </a: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1295400" y="4648200"/>
            <a:ext cx="1828800" cy="6858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Ndihmëse</a:t>
            </a: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5867400" y="4648200"/>
            <a:ext cx="2667000" cy="6858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Gjysmëndihmëse</a:t>
            </a:r>
          </a:p>
        </p:txBody>
      </p:sp>
      <p:cxnSp>
        <p:nvCxnSpPr>
          <p:cNvPr id="4105" name="AutoShape 8"/>
          <p:cNvCxnSpPr>
            <a:cxnSpLocks noChangeShapeType="1"/>
          </p:cNvCxnSpPr>
          <p:nvPr/>
        </p:nvCxnSpPr>
        <p:spPr bwMode="auto">
          <a:xfrm flipH="1" flipV="1">
            <a:off x="1905000" y="2286000"/>
            <a:ext cx="541338" cy="2317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1165225" y="1981200"/>
            <a:ext cx="706438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pjesëza</a:t>
            </a:r>
          </a:p>
        </p:txBody>
      </p:sp>
      <p:cxnSp>
        <p:nvCxnSpPr>
          <p:cNvPr id="4107" name="AutoShape 10"/>
          <p:cNvCxnSpPr>
            <a:cxnSpLocks noChangeShapeType="1"/>
          </p:cNvCxnSpPr>
          <p:nvPr/>
        </p:nvCxnSpPr>
        <p:spPr bwMode="auto">
          <a:xfrm flipH="1" flipV="1">
            <a:off x="1752600" y="2744788"/>
            <a:ext cx="381000" cy="150812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609600" y="2590800"/>
            <a:ext cx="114300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pasthirrma</a:t>
            </a:r>
          </a:p>
        </p:txBody>
      </p:sp>
      <p:cxnSp>
        <p:nvCxnSpPr>
          <p:cNvPr id="4109" name="AutoShape 12"/>
          <p:cNvCxnSpPr>
            <a:cxnSpLocks noChangeShapeType="1"/>
          </p:cNvCxnSpPr>
          <p:nvPr/>
        </p:nvCxnSpPr>
        <p:spPr bwMode="auto">
          <a:xfrm flipH="1">
            <a:off x="2219325" y="3273425"/>
            <a:ext cx="225425" cy="30956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609600" y="2971800"/>
            <a:ext cx="10525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ndajfolje</a:t>
            </a:r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1066800" y="3352800"/>
            <a:ext cx="99060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lidhëza</a:t>
            </a:r>
          </a:p>
        </p:txBody>
      </p:sp>
      <p:cxnSp>
        <p:nvCxnSpPr>
          <p:cNvPr id="4112" name="AutoShape 15"/>
          <p:cNvCxnSpPr>
            <a:cxnSpLocks noChangeShapeType="1"/>
          </p:cNvCxnSpPr>
          <p:nvPr/>
        </p:nvCxnSpPr>
        <p:spPr bwMode="auto">
          <a:xfrm flipH="1">
            <a:off x="1752600" y="3048000"/>
            <a:ext cx="457200" cy="3048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1752600" y="3581400"/>
            <a:ext cx="935038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parafjalë</a:t>
            </a:r>
          </a:p>
        </p:txBody>
      </p:sp>
      <p:cxnSp>
        <p:nvCxnSpPr>
          <p:cNvPr id="4114" name="AutoShape 17"/>
          <p:cNvCxnSpPr>
            <a:cxnSpLocks noChangeShapeType="1"/>
          </p:cNvCxnSpPr>
          <p:nvPr/>
        </p:nvCxnSpPr>
        <p:spPr bwMode="auto">
          <a:xfrm flipH="1">
            <a:off x="2971800" y="4267200"/>
            <a:ext cx="609600" cy="533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15" name="AutoShape 18"/>
          <p:cNvCxnSpPr>
            <a:cxnSpLocks noChangeShapeType="1"/>
          </p:cNvCxnSpPr>
          <p:nvPr/>
        </p:nvCxnSpPr>
        <p:spPr bwMode="auto">
          <a:xfrm>
            <a:off x="5140325" y="4243388"/>
            <a:ext cx="727075" cy="633412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16" name="Oval 19"/>
          <p:cNvSpPr>
            <a:spLocks noChangeArrowheads="1"/>
          </p:cNvSpPr>
          <p:nvPr/>
        </p:nvSpPr>
        <p:spPr bwMode="auto">
          <a:xfrm>
            <a:off x="2819400" y="5181600"/>
            <a:ext cx="2971800" cy="12954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E ardhmja e së shkuarës së M.Deft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Tashme e kushtores</a:t>
            </a:r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2895600" y="5942013"/>
            <a:ext cx="2895600" cy="41275"/>
          </a:xfrm>
          <a:prstGeom prst="line">
            <a:avLst/>
          </a:prstGeom>
          <a:noFill/>
          <a:ln w="9360">
            <a:solidFill>
              <a:srgbClr val="09529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18" name="AutoShape 21"/>
          <p:cNvCxnSpPr>
            <a:cxnSpLocks noChangeShapeType="1"/>
          </p:cNvCxnSpPr>
          <p:nvPr/>
        </p:nvCxnSpPr>
        <p:spPr bwMode="auto">
          <a:xfrm>
            <a:off x="4114800" y="4343400"/>
            <a:ext cx="190500" cy="838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19" name="Oval 22"/>
          <p:cNvSpPr>
            <a:spLocks noChangeArrowheads="1"/>
          </p:cNvSpPr>
          <p:nvPr/>
        </p:nvSpPr>
        <p:spPr bwMode="auto">
          <a:xfrm>
            <a:off x="4648200" y="2590800"/>
            <a:ext cx="1981200" cy="6096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Constantia" charset="0"/>
              </a:rPr>
              <a:t>MORFOLOGJI</a:t>
            </a:r>
            <a:endParaRPr lang="en-US" sz="1400" b="1" dirty="0">
              <a:solidFill>
                <a:srgbClr val="FF0000"/>
              </a:solidFill>
              <a:latin typeface="Constantia" charset="0"/>
            </a:endParaRPr>
          </a:p>
        </p:txBody>
      </p:sp>
      <p:cxnSp>
        <p:nvCxnSpPr>
          <p:cNvPr id="4120" name="AutoShape 23"/>
          <p:cNvCxnSpPr>
            <a:cxnSpLocks noChangeShapeType="1"/>
          </p:cNvCxnSpPr>
          <p:nvPr/>
        </p:nvCxnSpPr>
        <p:spPr bwMode="auto">
          <a:xfrm flipV="1">
            <a:off x="6553200" y="2730500"/>
            <a:ext cx="246063" cy="889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21" name="AutoShape 24"/>
          <p:cNvCxnSpPr>
            <a:cxnSpLocks noChangeShapeType="1"/>
          </p:cNvCxnSpPr>
          <p:nvPr/>
        </p:nvCxnSpPr>
        <p:spPr bwMode="auto">
          <a:xfrm flipH="1">
            <a:off x="5140325" y="3276600"/>
            <a:ext cx="117475" cy="48101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22" name="AutoShape 25"/>
          <p:cNvCxnSpPr>
            <a:cxnSpLocks noChangeShapeType="1"/>
          </p:cNvCxnSpPr>
          <p:nvPr/>
        </p:nvCxnSpPr>
        <p:spPr bwMode="auto">
          <a:xfrm flipH="1" flipV="1">
            <a:off x="4267200" y="2895600"/>
            <a:ext cx="381000" cy="76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23" name="AutoShape 26"/>
          <p:cNvCxnSpPr>
            <a:cxnSpLocks noChangeShapeType="1"/>
          </p:cNvCxnSpPr>
          <p:nvPr/>
        </p:nvCxnSpPr>
        <p:spPr bwMode="auto">
          <a:xfrm flipH="1">
            <a:off x="1600200" y="2971800"/>
            <a:ext cx="533400" cy="152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24" name="AutoShape 27"/>
          <p:cNvCxnSpPr>
            <a:cxnSpLocks noChangeShapeType="1"/>
          </p:cNvCxnSpPr>
          <p:nvPr/>
        </p:nvCxnSpPr>
        <p:spPr bwMode="auto">
          <a:xfrm>
            <a:off x="7200900" y="5334000"/>
            <a:ext cx="38100" cy="3048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25" name="Rectangle 28"/>
          <p:cNvSpPr>
            <a:spLocks noChangeArrowheads="1"/>
          </p:cNvSpPr>
          <p:nvPr/>
        </p:nvSpPr>
        <p:spPr bwMode="auto">
          <a:xfrm>
            <a:off x="6629400" y="5562600"/>
            <a:ext cx="1338263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jam (si këpujë)</a:t>
            </a:r>
          </a:p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foljet modale</a:t>
            </a:r>
          </a:p>
        </p:txBody>
      </p:sp>
      <p:sp>
        <p:nvSpPr>
          <p:cNvPr id="4126" name="Rectangle 29"/>
          <p:cNvSpPr>
            <a:spLocks noChangeArrowheads="1"/>
          </p:cNvSpPr>
          <p:nvPr/>
        </p:nvSpPr>
        <p:spPr bwMode="auto">
          <a:xfrm>
            <a:off x="1371600" y="5410200"/>
            <a:ext cx="129540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kam/jam</a:t>
            </a:r>
          </a:p>
        </p:txBody>
      </p:sp>
      <p:cxnSp>
        <p:nvCxnSpPr>
          <p:cNvPr id="4127" name="AutoShape 30"/>
          <p:cNvCxnSpPr>
            <a:cxnSpLocks noChangeShapeType="1"/>
          </p:cNvCxnSpPr>
          <p:nvPr/>
        </p:nvCxnSpPr>
        <p:spPr bwMode="auto">
          <a:xfrm flipH="1">
            <a:off x="1905000" y="5334000"/>
            <a:ext cx="152400" cy="152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128" name="AutoShape 31"/>
          <p:cNvCxnSpPr>
            <a:cxnSpLocks noChangeShapeType="1"/>
          </p:cNvCxnSpPr>
          <p:nvPr/>
        </p:nvCxnSpPr>
        <p:spPr bwMode="auto">
          <a:xfrm flipV="1">
            <a:off x="7772400" y="5867400"/>
            <a:ext cx="228600" cy="76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29" name="Rectangle 32"/>
          <p:cNvSpPr>
            <a:spLocks noChangeArrowheads="1"/>
          </p:cNvSpPr>
          <p:nvPr/>
        </p:nvSpPr>
        <p:spPr bwMode="auto">
          <a:xfrm>
            <a:off x="8001000" y="5562600"/>
            <a:ext cx="1011238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mund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  <p:cxnSp>
        <p:nvCxnSpPr>
          <p:cNvPr id="4130" name="AutoShape 33"/>
          <p:cNvCxnSpPr>
            <a:cxnSpLocks noChangeShapeType="1"/>
          </p:cNvCxnSpPr>
          <p:nvPr/>
        </p:nvCxnSpPr>
        <p:spPr bwMode="auto">
          <a:xfrm>
            <a:off x="7772400" y="6019800"/>
            <a:ext cx="228600" cy="777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31" name="Rectangle 34"/>
          <p:cNvSpPr>
            <a:spLocks noChangeArrowheads="1"/>
          </p:cNvSpPr>
          <p:nvPr/>
        </p:nvSpPr>
        <p:spPr bwMode="auto">
          <a:xfrm>
            <a:off x="8001000" y="5943600"/>
            <a:ext cx="108426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duhet, do</a:t>
            </a:r>
          </a:p>
        </p:txBody>
      </p:sp>
      <p:sp>
        <p:nvSpPr>
          <p:cNvPr id="4132" name="Rectangle 35"/>
          <p:cNvSpPr>
            <a:spLocks noChangeArrowheads="1"/>
          </p:cNvSpPr>
          <p:nvPr/>
        </p:nvSpPr>
        <p:spPr bwMode="auto">
          <a:xfrm>
            <a:off x="9144000" y="6096000"/>
            <a:ext cx="384175" cy="3322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foljet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që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tregojnë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zhvillim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veprim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4133" name="Oval 36"/>
          <p:cNvSpPr>
            <a:spLocks noChangeArrowheads="1"/>
          </p:cNvSpPr>
          <p:nvPr/>
        </p:nvSpPr>
        <p:spPr bwMode="auto">
          <a:xfrm>
            <a:off x="6629400" y="3505200"/>
            <a:ext cx="1752600" cy="4572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diatezat</a:t>
            </a:r>
          </a:p>
        </p:txBody>
      </p:sp>
      <p:cxnSp>
        <p:nvCxnSpPr>
          <p:cNvPr id="4134" name="AutoShape 37"/>
          <p:cNvCxnSpPr>
            <a:cxnSpLocks noChangeShapeType="1"/>
          </p:cNvCxnSpPr>
          <p:nvPr/>
        </p:nvCxnSpPr>
        <p:spPr bwMode="auto">
          <a:xfrm flipV="1">
            <a:off x="5486400" y="3733800"/>
            <a:ext cx="1143000" cy="2667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4135" name="Rectangle 38"/>
          <p:cNvSpPr>
            <a:spLocks noChangeArrowheads="1"/>
          </p:cNvSpPr>
          <p:nvPr/>
        </p:nvSpPr>
        <p:spPr bwMode="auto">
          <a:xfrm>
            <a:off x="6705600" y="3048000"/>
            <a:ext cx="2286000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tr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 smtClean="0">
                <a:solidFill>
                  <a:srgbClr val="000000"/>
                </a:solidFill>
                <a:latin typeface="Constantia" charset="0"/>
              </a:rPr>
              <a:t>shkurtra</a:t>
            </a:r>
            <a:r>
              <a:rPr lang="en-US" sz="1400" dirty="0" smtClean="0">
                <a:solidFill>
                  <a:srgbClr val="000000"/>
                </a:solidFill>
                <a:latin typeface="Constantia" charset="0"/>
              </a:rPr>
              <a:t>/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bashkuara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4136" name="Rectangle 39"/>
          <p:cNvSpPr>
            <a:spLocks noChangeArrowheads="1"/>
          </p:cNvSpPr>
          <p:nvPr/>
        </p:nvSpPr>
        <p:spPr bwMode="auto">
          <a:xfrm>
            <a:off x="6781800" y="4038600"/>
            <a:ext cx="771525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veprore</a:t>
            </a:r>
          </a:p>
        </p:txBody>
      </p:sp>
      <p:sp>
        <p:nvSpPr>
          <p:cNvPr id="4138" name="Rectangle 41"/>
          <p:cNvSpPr>
            <a:spLocks noChangeArrowheads="1"/>
          </p:cNvSpPr>
          <p:nvPr/>
        </p:nvSpPr>
        <p:spPr bwMode="auto">
          <a:xfrm>
            <a:off x="7620000" y="4343400"/>
            <a:ext cx="695325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pësore</a:t>
            </a:r>
          </a:p>
        </p:txBody>
      </p:sp>
      <p:sp>
        <p:nvSpPr>
          <p:cNvPr id="4139" name="Rectangle 42"/>
          <p:cNvSpPr>
            <a:spLocks noChangeArrowheads="1"/>
          </p:cNvSpPr>
          <p:nvPr/>
        </p:nvSpPr>
        <p:spPr bwMode="auto">
          <a:xfrm>
            <a:off x="8305800" y="4343400"/>
            <a:ext cx="8382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tantia" charset="0"/>
              </a:rPr>
              <a:t>mesore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  <p:cxnSp>
        <p:nvCxnSpPr>
          <p:cNvPr id="4143" name="AutoShape 46"/>
          <p:cNvCxnSpPr>
            <a:cxnSpLocks noChangeShapeType="1"/>
          </p:cNvCxnSpPr>
          <p:nvPr/>
        </p:nvCxnSpPr>
        <p:spPr bwMode="auto">
          <a:xfrm flipH="1">
            <a:off x="7239000" y="3962400"/>
            <a:ext cx="76200" cy="2286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49" name="Straight Arrow Connector 48"/>
          <p:cNvCxnSpPr/>
          <p:nvPr/>
        </p:nvCxnSpPr>
        <p:spPr>
          <a:xfrm>
            <a:off x="7848600" y="4038600"/>
            <a:ext cx="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153400" y="3962400"/>
            <a:ext cx="3048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58200" y="4038600"/>
            <a:ext cx="9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vetvetore</a:t>
            </a:r>
            <a:endParaRPr lang="en-US" sz="1200" dirty="0"/>
          </a:p>
        </p:txBody>
      </p:sp>
      <p:cxnSp>
        <p:nvCxnSpPr>
          <p:cNvPr id="54" name="Straight Arrow Connector 53"/>
          <p:cNvCxnSpPr>
            <a:stCxn id="4133" idx="6"/>
          </p:cNvCxnSpPr>
          <p:nvPr/>
        </p:nvCxnSpPr>
        <p:spPr>
          <a:xfrm>
            <a:off x="8382000" y="3733800"/>
            <a:ext cx="38100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 smtClean="0"/>
              <a:t>b) </a:t>
            </a:r>
            <a:r>
              <a:rPr lang="en-US" dirty="0" err="1" smtClean="0"/>
              <a:t>Realizimi</a:t>
            </a:r>
            <a:r>
              <a:rPr lang="en-US" dirty="0" smtClean="0"/>
              <a:t> I </a:t>
            </a:r>
            <a:r>
              <a:rPr lang="en-US" dirty="0" err="1" smtClean="0"/>
              <a:t>kuptimit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772400" cy="426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Grupi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Rikujtim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njohurive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diatezat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diagrama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piramidale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8288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DIATEZA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2133600"/>
            <a:ext cx="411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Kategori</a:t>
            </a:r>
            <a:r>
              <a:rPr lang="en-US" sz="1200" dirty="0" smtClean="0"/>
              <a:t> </a:t>
            </a:r>
            <a:r>
              <a:rPr lang="en-US" sz="1200" dirty="0" err="1" smtClean="0"/>
              <a:t>gramatikore</a:t>
            </a:r>
            <a:r>
              <a:rPr lang="en-US" sz="1200" dirty="0" smtClean="0"/>
              <a:t>(</a:t>
            </a:r>
            <a:r>
              <a:rPr lang="en-US" sz="1200" dirty="0" err="1" smtClean="0"/>
              <a:t>lidhje</a:t>
            </a:r>
            <a:r>
              <a:rPr lang="en-US" sz="1200" dirty="0" smtClean="0"/>
              <a:t> e </a:t>
            </a:r>
            <a:r>
              <a:rPr lang="en-US" sz="1200" dirty="0" err="1" smtClean="0"/>
              <a:t>veprimit</a:t>
            </a:r>
            <a:r>
              <a:rPr lang="en-US" sz="1200" dirty="0" smtClean="0"/>
              <a:t> </a:t>
            </a:r>
            <a:r>
              <a:rPr lang="en-US" sz="1200" dirty="0" err="1" smtClean="0"/>
              <a:t>te</a:t>
            </a:r>
            <a:r>
              <a:rPr lang="en-US" sz="1200" dirty="0" smtClean="0"/>
              <a:t> </a:t>
            </a:r>
            <a:r>
              <a:rPr lang="en-US" sz="1200" dirty="0" err="1" smtClean="0"/>
              <a:t>emertuar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folja</a:t>
            </a:r>
            <a:r>
              <a:rPr lang="en-US" sz="1200" dirty="0" smtClean="0"/>
              <a:t> me </a:t>
            </a:r>
            <a:r>
              <a:rPr lang="en-US" sz="1200" dirty="0" err="1" smtClean="0"/>
              <a:t>kryefjalen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828800" y="2514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Folje</a:t>
            </a:r>
            <a:r>
              <a:rPr lang="en-US" dirty="0" smtClean="0"/>
              <a:t> </a:t>
            </a:r>
            <a:r>
              <a:rPr lang="en-US" dirty="0" err="1" smtClean="0"/>
              <a:t>veprore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251460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Folje</a:t>
            </a:r>
            <a:r>
              <a:rPr lang="en-US" dirty="0" smtClean="0"/>
              <a:t> </a:t>
            </a:r>
            <a:r>
              <a:rPr lang="en-US" dirty="0" err="1" smtClean="0"/>
              <a:t>joveprore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819400"/>
            <a:ext cx="350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Diateze</a:t>
            </a:r>
            <a:r>
              <a:rPr lang="en-US" sz="1400" dirty="0" smtClean="0"/>
              <a:t> </a:t>
            </a:r>
            <a:r>
              <a:rPr lang="en-US" sz="1400" dirty="0" err="1" smtClean="0"/>
              <a:t>veprore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819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Diateze</a:t>
            </a:r>
            <a:r>
              <a:rPr lang="en-US" sz="1400" dirty="0" smtClean="0"/>
              <a:t> </a:t>
            </a:r>
            <a:r>
              <a:rPr lang="en-US" sz="1400" dirty="0" err="1" smtClean="0"/>
              <a:t>pesore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791200" y="2819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Diateze</a:t>
            </a:r>
            <a:r>
              <a:rPr lang="en-US" sz="1400" dirty="0" smtClean="0"/>
              <a:t> </a:t>
            </a:r>
            <a:r>
              <a:rPr lang="en-US" sz="1400" dirty="0" err="1" smtClean="0"/>
              <a:t>vetvetore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2819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Diateze</a:t>
            </a:r>
            <a:r>
              <a:rPr lang="en-US" sz="1400" dirty="0" smtClean="0"/>
              <a:t> </a:t>
            </a:r>
            <a:r>
              <a:rPr lang="en-US" sz="1400" dirty="0" err="1" smtClean="0"/>
              <a:t>mesore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85800" y="32766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Veprimin</a:t>
            </a:r>
            <a:r>
              <a:rPr lang="en-US" sz="1400" dirty="0" smtClean="0"/>
              <a:t> e </a:t>
            </a:r>
            <a:r>
              <a:rPr lang="en-US" sz="1400" dirty="0" err="1" smtClean="0"/>
              <a:t>kryen</a:t>
            </a:r>
            <a:r>
              <a:rPr lang="en-US" sz="1400" dirty="0" smtClean="0"/>
              <a:t> </a:t>
            </a:r>
            <a:r>
              <a:rPr lang="en-US" sz="1400" dirty="0" err="1" smtClean="0"/>
              <a:t>kryefjala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724400" y="32766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Veprimin</a:t>
            </a:r>
            <a:r>
              <a:rPr lang="en-US" sz="1200" dirty="0" smtClean="0"/>
              <a:t> e </a:t>
            </a:r>
            <a:r>
              <a:rPr lang="en-US" sz="1200" dirty="0" err="1" smtClean="0"/>
              <a:t>peson</a:t>
            </a:r>
            <a:r>
              <a:rPr lang="en-US" sz="1200" dirty="0" smtClean="0"/>
              <a:t> </a:t>
            </a:r>
            <a:r>
              <a:rPr lang="en-US" sz="1200" dirty="0" err="1" smtClean="0"/>
              <a:t>kryefjala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791200" y="32766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Vep</a:t>
            </a:r>
            <a:r>
              <a:rPr lang="en-US" sz="1200" dirty="0" smtClean="0"/>
              <a:t>. e </a:t>
            </a:r>
            <a:r>
              <a:rPr lang="en-US" sz="1200" dirty="0" err="1" smtClean="0"/>
              <a:t>kryen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e </a:t>
            </a:r>
            <a:r>
              <a:rPr lang="en-US" sz="1200" dirty="0" err="1" smtClean="0"/>
              <a:t>peson</a:t>
            </a:r>
            <a:r>
              <a:rPr lang="en-US" sz="1200" dirty="0" smtClean="0"/>
              <a:t> </a:t>
            </a:r>
            <a:r>
              <a:rPr lang="en-US" sz="1200" dirty="0" err="1" smtClean="0"/>
              <a:t>kryefjala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3276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Veprimin</a:t>
            </a:r>
            <a:r>
              <a:rPr lang="en-US" sz="1200" dirty="0" smtClean="0"/>
              <a:t> e </a:t>
            </a:r>
            <a:r>
              <a:rPr lang="en-US" sz="1200" dirty="0" err="1" smtClean="0"/>
              <a:t>kryen</a:t>
            </a:r>
            <a:r>
              <a:rPr lang="en-US" sz="1200" dirty="0" smtClean="0"/>
              <a:t> </a:t>
            </a:r>
            <a:r>
              <a:rPr lang="en-US" sz="1200" dirty="0" err="1" smtClean="0"/>
              <a:t>kryefjala</a:t>
            </a:r>
            <a:endParaRPr lang="en-US" sz="1200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447800"/>
          <a:ext cx="9144001" cy="4335855"/>
        </p:xfrm>
        <a:graphic>
          <a:graphicData uri="http://schemas.openxmlformats.org/drawingml/2006/table">
            <a:tbl>
              <a:tblPr/>
              <a:tblGrid>
                <a:gridCol w="1284694"/>
                <a:gridCol w="1229906"/>
                <a:gridCol w="990600"/>
                <a:gridCol w="914400"/>
                <a:gridCol w="685800"/>
                <a:gridCol w="1242502"/>
                <a:gridCol w="831273"/>
                <a:gridCol w="982413"/>
                <a:gridCol w="982413"/>
              </a:tblGrid>
              <a:tr h="1295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Kategoria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Pjeset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pandryshuesh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-me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ligjerates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Jane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pjese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pandryshuesh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-me</a:t>
                      </a: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Krijojne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marrdhenie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barazie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Krijojne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mardhenie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varesie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Fjale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lidhese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kuptim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mevetesishem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Lidhin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fjale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me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funksion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njejte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Shprehin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vullnetin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folesit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Jane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llojeve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ndryshme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Ndajfolja</a:t>
                      </a: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Parafjala</a:t>
                      </a: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Pjeseza</a:t>
                      </a: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Pasthirrma</a:t>
                      </a: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Lidheza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Grupi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Pjeset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pandryshueshme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ligjerates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Analiza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tipareve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semantike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Grupi</a:t>
            </a:r>
            <a:r>
              <a:rPr lang="en-US" sz="1600" dirty="0" smtClean="0"/>
              <a:t> 3                       </a:t>
            </a:r>
            <a:r>
              <a:rPr lang="en-US" sz="1600" dirty="0" err="1" smtClean="0"/>
              <a:t>Mbajtje</a:t>
            </a:r>
            <a:r>
              <a:rPr lang="en-US" sz="1600" dirty="0" smtClean="0"/>
              <a:t> e </a:t>
            </a:r>
            <a:r>
              <a:rPr lang="en-US" sz="1600" dirty="0" err="1" smtClean="0"/>
              <a:t>strukturuar</a:t>
            </a:r>
            <a:r>
              <a:rPr lang="en-US" sz="1600" dirty="0" smtClean="0"/>
              <a:t> e </a:t>
            </a:r>
            <a:r>
              <a:rPr lang="en-US" sz="1600" dirty="0" err="1" smtClean="0"/>
              <a:t>shenimeve</a:t>
            </a:r>
            <a:r>
              <a:rPr lang="en-US" sz="1600" dirty="0" smtClean="0"/>
              <a:t>(</a:t>
            </a:r>
            <a:r>
              <a:rPr lang="en-US" sz="1200" dirty="0" err="1" smtClean="0"/>
              <a:t>krahaso-dallo</a:t>
            </a:r>
            <a:r>
              <a:rPr lang="en-US" sz="1200" dirty="0" smtClean="0"/>
              <a:t>)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8288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1447800"/>
            <a:ext cx="0" cy="441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1447800"/>
            <a:ext cx="212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Foljet</a:t>
            </a:r>
            <a:r>
              <a:rPr lang="en-US" sz="1400" dirty="0" smtClean="0"/>
              <a:t> </a:t>
            </a:r>
            <a:r>
              <a:rPr lang="en-US" sz="1400" dirty="0" err="1" smtClean="0"/>
              <a:t>ndihmese:kam</a:t>
            </a:r>
            <a:r>
              <a:rPr lang="en-US" sz="1400" dirty="0" smtClean="0"/>
              <a:t>/jam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447800"/>
            <a:ext cx="19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Foljet</a:t>
            </a:r>
            <a:r>
              <a:rPr lang="en-US" sz="1400" dirty="0" smtClean="0"/>
              <a:t> </a:t>
            </a:r>
            <a:r>
              <a:rPr lang="en-US" sz="1400" dirty="0" err="1" smtClean="0"/>
              <a:t>gjysmendihmese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209800"/>
            <a:ext cx="16906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Foljet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kam</a:t>
            </a:r>
            <a:r>
              <a:rPr lang="en-US" sz="1400" b="1" dirty="0" smtClean="0"/>
              <a:t>/jam </a:t>
            </a:r>
            <a:r>
              <a:rPr lang="en-US" sz="1400" dirty="0" err="1" smtClean="0"/>
              <a:t>ndihmojne</a:t>
            </a:r>
            <a:r>
              <a:rPr lang="en-US" sz="1400" dirty="0" smtClean="0"/>
              <a:t> </a:t>
            </a:r>
            <a:r>
              <a:rPr lang="en-US" sz="1400" dirty="0" err="1" smtClean="0"/>
              <a:t>folje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ndryshme</a:t>
            </a:r>
            <a:r>
              <a:rPr lang="en-US" sz="1400" dirty="0" smtClean="0"/>
              <a:t>          </a:t>
            </a:r>
            <a:r>
              <a:rPr lang="en-US" sz="1400" b="1" dirty="0" err="1" smtClean="0"/>
              <a:t>folja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kepujore</a:t>
            </a:r>
            <a:r>
              <a:rPr lang="en-US" sz="1400" b="1" dirty="0" smtClean="0"/>
              <a:t> ‘’</a:t>
            </a:r>
            <a:r>
              <a:rPr lang="en-US" sz="1400" b="1" dirty="0" err="1" smtClean="0"/>
              <a:t>jam</a:t>
            </a:r>
            <a:r>
              <a:rPr lang="en-US" sz="1400" dirty="0" err="1" smtClean="0"/>
              <a:t>’’si</a:t>
            </a:r>
            <a:r>
              <a:rPr lang="en-US" sz="1400" dirty="0" smtClean="0"/>
              <a:t> </a:t>
            </a:r>
            <a:r>
              <a:rPr lang="en-US" sz="1400" dirty="0" err="1" smtClean="0"/>
              <a:t>pjese</a:t>
            </a:r>
            <a:r>
              <a:rPr lang="en-US" sz="1400" dirty="0" smtClean="0"/>
              <a:t> e </a:t>
            </a:r>
            <a:r>
              <a:rPr lang="en-US" sz="1400" dirty="0" err="1" smtClean="0"/>
              <a:t>kallezuesit</a:t>
            </a:r>
            <a:r>
              <a:rPr lang="en-US" sz="1400" dirty="0" smtClean="0"/>
              <a:t> </a:t>
            </a:r>
            <a:r>
              <a:rPr lang="en-US" sz="1400" dirty="0" err="1" smtClean="0"/>
              <a:t>emeror:jam</a:t>
            </a:r>
            <a:r>
              <a:rPr lang="en-US" sz="1400" dirty="0" smtClean="0"/>
              <a:t> e </a:t>
            </a:r>
          </a:p>
          <a:p>
            <a:r>
              <a:rPr lang="en-US" sz="1400" dirty="0" smtClean="0"/>
              <a:t>per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krijuar</a:t>
            </a:r>
            <a:r>
              <a:rPr lang="en-US" sz="1400" dirty="0" smtClean="0"/>
              <a:t> </a:t>
            </a:r>
            <a:r>
              <a:rPr lang="en-US" sz="1400" dirty="0" err="1" smtClean="0"/>
              <a:t>kohet</a:t>
            </a:r>
            <a:r>
              <a:rPr lang="en-US" sz="1400" dirty="0" smtClean="0"/>
              <a:t> e </a:t>
            </a:r>
            <a:r>
              <a:rPr lang="en-US" sz="1400" dirty="0" err="1" smtClean="0"/>
              <a:t>tyre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perbera.Keshtu</a:t>
            </a:r>
            <a:r>
              <a:rPr lang="en-US" sz="1400" dirty="0" smtClean="0"/>
              <a:t>              </a:t>
            </a:r>
            <a:r>
              <a:rPr lang="en-US" sz="1400" dirty="0" err="1" smtClean="0"/>
              <a:t>merzitur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ato</a:t>
            </a:r>
            <a:r>
              <a:rPr lang="en-US" sz="1400" dirty="0" smtClean="0"/>
              <a:t> e </a:t>
            </a:r>
            <a:r>
              <a:rPr lang="en-US" sz="1400" dirty="0" err="1" smtClean="0"/>
              <a:t>humbin</a:t>
            </a:r>
            <a:r>
              <a:rPr lang="en-US" sz="1400" dirty="0" smtClean="0"/>
              <a:t> </a:t>
            </a:r>
            <a:r>
              <a:rPr lang="en-US" sz="1400" dirty="0" err="1" smtClean="0"/>
              <a:t>kuptimin</a:t>
            </a:r>
            <a:r>
              <a:rPr lang="en-US" sz="1400" dirty="0" smtClean="0"/>
              <a:t> e </a:t>
            </a:r>
            <a:r>
              <a:rPr lang="en-US" sz="1400" dirty="0" err="1" smtClean="0"/>
              <a:t>tyre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 </a:t>
            </a:r>
            <a:r>
              <a:rPr lang="en-US" sz="1400" dirty="0" err="1" smtClean="0"/>
              <a:t>plote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:                </a:t>
            </a:r>
            <a:r>
              <a:rPr lang="en-US" sz="1400" b="1" dirty="0" err="1" smtClean="0"/>
              <a:t>foljet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modale</a:t>
            </a:r>
            <a:r>
              <a:rPr lang="en-US" sz="1400" b="1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cilat</a:t>
            </a:r>
            <a:r>
              <a:rPr lang="en-US" sz="1400" dirty="0" smtClean="0"/>
              <a:t> </a:t>
            </a:r>
            <a:r>
              <a:rPr lang="en-US" sz="1400" dirty="0" err="1" smtClean="0"/>
              <a:t>shprehin</a:t>
            </a:r>
            <a:r>
              <a:rPr lang="en-US" sz="1400" dirty="0" smtClean="0"/>
              <a:t> </a:t>
            </a:r>
            <a:r>
              <a:rPr lang="en-US" sz="1400" dirty="0" err="1" smtClean="0"/>
              <a:t>qendrimin</a:t>
            </a:r>
            <a:r>
              <a:rPr lang="en-US" sz="1400" dirty="0" smtClean="0"/>
              <a:t> e </a:t>
            </a:r>
            <a:r>
              <a:rPr lang="en-US" sz="1400" dirty="0" err="1" smtClean="0"/>
              <a:t>folesit</a:t>
            </a:r>
            <a:r>
              <a:rPr lang="en-US" sz="1400" dirty="0" smtClean="0"/>
              <a:t> per </a:t>
            </a:r>
            <a:r>
              <a:rPr lang="en-US" sz="1400" dirty="0" err="1" smtClean="0"/>
              <a:t>veprimin</a:t>
            </a:r>
            <a:endParaRPr lang="en-US" sz="1400" dirty="0" smtClean="0"/>
          </a:p>
          <a:p>
            <a:r>
              <a:rPr lang="en-US" sz="1400" dirty="0" err="1" smtClean="0"/>
              <a:t>posedoj</a:t>
            </a:r>
            <a:r>
              <a:rPr lang="en-US" sz="1400" dirty="0" smtClean="0"/>
              <a:t>/</a:t>
            </a:r>
            <a:r>
              <a:rPr lang="en-US" sz="1400" dirty="0" err="1" smtClean="0"/>
              <a:t>ndodhem,p.sh.kam</a:t>
            </a:r>
            <a:r>
              <a:rPr lang="en-US" sz="1400" dirty="0" smtClean="0"/>
              <a:t> </a:t>
            </a:r>
            <a:r>
              <a:rPr lang="en-US" sz="1400" dirty="0" err="1" smtClean="0"/>
              <a:t>mesuar</a:t>
            </a:r>
            <a:r>
              <a:rPr lang="en-US" sz="1400" dirty="0" smtClean="0"/>
              <a:t>/</a:t>
            </a:r>
            <a:r>
              <a:rPr lang="en-US" sz="1400" dirty="0" err="1" smtClean="0"/>
              <a:t>qeshe</a:t>
            </a:r>
            <a:r>
              <a:rPr lang="en-US" sz="1400" dirty="0" smtClean="0"/>
              <a:t>           </a:t>
            </a:r>
            <a:r>
              <a:rPr lang="en-US" sz="1400" dirty="0" err="1" smtClean="0"/>
              <a:t>qe</a:t>
            </a:r>
            <a:r>
              <a:rPr lang="en-US" sz="1400" dirty="0" smtClean="0"/>
              <a:t> </a:t>
            </a:r>
            <a:r>
              <a:rPr lang="en-US" sz="1400" dirty="0" err="1" smtClean="0"/>
              <a:t>emerton</a:t>
            </a:r>
            <a:r>
              <a:rPr lang="en-US" sz="1400" dirty="0" smtClean="0"/>
              <a:t> </a:t>
            </a:r>
            <a:r>
              <a:rPr lang="en-US" sz="1400" dirty="0" err="1" smtClean="0"/>
              <a:t>folja</a:t>
            </a:r>
            <a:r>
              <a:rPr lang="en-US" sz="1400" dirty="0" smtClean="0"/>
              <a:t> </a:t>
            </a:r>
            <a:r>
              <a:rPr lang="en-US" sz="1400" dirty="0" err="1" smtClean="0"/>
              <a:t>vijuese</a:t>
            </a:r>
            <a:r>
              <a:rPr lang="en-US" sz="1400" dirty="0" smtClean="0"/>
              <a:t>:</a:t>
            </a:r>
          </a:p>
          <a:p>
            <a:r>
              <a:rPr lang="en-US" sz="1400" dirty="0" err="1" smtClean="0"/>
              <a:t>mesuar</a:t>
            </a:r>
            <a:r>
              <a:rPr lang="en-US" sz="1400" dirty="0" smtClean="0"/>
              <a:t>.                                                                        </a:t>
            </a:r>
            <a:r>
              <a:rPr lang="en-US" sz="1400" b="1" dirty="0" err="1" smtClean="0"/>
              <a:t>mund</a:t>
            </a:r>
            <a:r>
              <a:rPr lang="en-US" sz="1400" dirty="0" err="1" smtClean="0"/>
              <a:t>:shpreh</a:t>
            </a:r>
            <a:r>
              <a:rPr lang="en-US" sz="1400" dirty="0" smtClean="0"/>
              <a:t> </a:t>
            </a:r>
            <a:r>
              <a:rPr lang="en-US" sz="1400" dirty="0" err="1" smtClean="0"/>
              <a:t>mundesi</a:t>
            </a:r>
            <a:r>
              <a:rPr lang="en-US" sz="1400" dirty="0" smtClean="0"/>
              <a:t> a </a:t>
            </a:r>
            <a:r>
              <a:rPr lang="en-US" sz="1400" dirty="0" err="1" smtClean="0"/>
              <a:t>lejim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ndiqet</a:t>
            </a:r>
            <a:r>
              <a:rPr lang="en-US" sz="1400" dirty="0" smtClean="0"/>
              <a:t> </a:t>
            </a:r>
            <a:r>
              <a:rPr lang="en-US" sz="1400" dirty="0" err="1" smtClean="0"/>
              <a:t>nga</a:t>
            </a:r>
            <a:r>
              <a:rPr lang="en-US" sz="1400" dirty="0" smtClean="0"/>
              <a:t> </a:t>
            </a:r>
            <a:r>
              <a:rPr lang="en-US" sz="1400" dirty="0" err="1" smtClean="0"/>
              <a:t>folje</a:t>
            </a:r>
            <a:r>
              <a:rPr lang="en-US" sz="1400" dirty="0" smtClean="0"/>
              <a:t> ne </a:t>
            </a:r>
            <a:r>
              <a:rPr lang="en-US" sz="1400" dirty="0" err="1" smtClean="0"/>
              <a:t>lidhore</a:t>
            </a:r>
            <a:endParaRPr lang="en-US" sz="1400" dirty="0" smtClean="0"/>
          </a:p>
          <a:p>
            <a:r>
              <a:rPr lang="en-US" sz="1400" dirty="0" err="1" smtClean="0"/>
              <a:t>Ato</a:t>
            </a:r>
            <a:r>
              <a:rPr lang="en-US" sz="1400" dirty="0" smtClean="0"/>
              <a:t> </a:t>
            </a:r>
            <a:r>
              <a:rPr lang="en-US" sz="1400" dirty="0" err="1" smtClean="0"/>
              <a:t>sherbejne</a:t>
            </a:r>
            <a:r>
              <a:rPr lang="en-US" sz="1400" dirty="0" smtClean="0"/>
              <a:t> per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formuar</a:t>
            </a:r>
            <a:r>
              <a:rPr lang="en-US" sz="1400" dirty="0" smtClean="0"/>
              <a:t> </a:t>
            </a:r>
            <a:r>
              <a:rPr lang="en-US" sz="1400" dirty="0" err="1" smtClean="0"/>
              <a:t>formen</a:t>
            </a:r>
            <a:r>
              <a:rPr lang="en-US" sz="1400" dirty="0" smtClean="0"/>
              <a:t> </a:t>
            </a:r>
            <a:r>
              <a:rPr lang="en-US" sz="1400" dirty="0" err="1" smtClean="0"/>
              <a:t>veprore</a:t>
            </a:r>
            <a:r>
              <a:rPr lang="en-US" sz="1400" dirty="0" smtClean="0"/>
              <a:t> e       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duhet:</a:t>
            </a:r>
            <a:r>
              <a:rPr lang="en-US" sz="1400" dirty="0" err="1" smtClean="0"/>
              <a:t>shpreh</a:t>
            </a:r>
            <a:r>
              <a:rPr lang="en-US" sz="1400" dirty="0" smtClean="0"/>
              <a:t> </a:t>
            </a:r>
            <a:r>
              <a:rPr lang="en-US" sz="1400" dirty="0" err="1" smtClean="0"/>
              <a:t>detyrim</a:t>
            </a:r>
            <a:r>
              <a:rPr lang="en-US" sz="1400" dirty="0" smtClean="0"/>
              <a:t> a </a:t>
            </a:r>
            <a:r>
              <a:rPr lang="en-US" sz="1400" dirty="0" err="1" smtClean="0"/>
              <a:t>domosdoshmeri;perdoret</a:t>
            </a:r>
            <a:r>
              <a:rPr lang="en-US" sz="1400" dirty="0" smtClean="0"/>
              <a:t> </a:t>
            </a:r>
            <a:r>
              <a:rPr lang="en-US" sz="1400" dirty="0" err="1" smtClean="0"/>
              <a:t>zakonisht</a:t>
            </a:r>
            <a:r>
              <a:rPr lang="en-US" sz="1400" dirty="0" smtClean="0"/>
              <a:t> ne </a:t>
            </a:r>
          </a:p>
          <a:p>
            <a:r>
              <a:rPr lang="en-US" sz="1400" dirty="0" err="1" smtClean="0"/>
              <a:t>joveprore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foljeve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koheve</a:t>
            </a:r>
            <a:r>
              <a:rPr lang="en-US" sz="1400" dirty="0" smtClean="0"/>
              <a:t> 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perbera</a:t>
            </a:r>
            <a:r>
              <a:rPr lang="en-US" sz="1400" dirty="0" smtClean="0"/>
              <a:t>:               v. </a:t>
            </a:r>
            <a:r>
              <a:rPr lang="en-US" sz="1400" dirty="0" err="1" smtClean="0"/>
              <a:t>III,kohe</a:t>
            </a:r>
            <a:r>
              <a:rPr lang="en-US" sz="1400" dirty="0" smtClean="0"/>
              <a:t> e </a:t>
            </a:r>
            <a:r>
              <a:rPr lang="en-US" sz="1400" dirty="0" err="1" smtClean="0"/>
              <a:t>tashme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e </a:t>
            </a:r>
            <a:r>
              <a:rPr lang="en-US" sz="1400" dirty="0" err="1" smtClean="0"/>
              <a:t>pakryer</a:t>
            </a:r>
            <a:r>
              <a:rPr lang="en-US" sz="1400" dirty="0" smtClean="0"/>
              <a:t> e </a:t>
            </a:r>
            <a:r>
              <a:rPr lang="en-US" sz="1400" dirty="0" err="1" smtClean="0"/>
              <a:t>Deftores+folje</a:t>
            </a:r>
            <a:r>
              <a:rPr lang="en-US" sz="1400" dirty="0" smtClean="0"/>
              <a:t>  ne </a:t>
            </a:r>
            <a:r>
              <a:rPr lang="en-US" sz="1400" dirty="0" err="1" smtClean="0"/>
              <a:t>Lidhore</a:t>
            </a:r>
            <a:endParaRPr lang="en-US" sz="1400" dirty="0" smtClean="0"/>
          </a:p>
          <a:p>
            <a:r>
              <a:rPr lang="en-US" sz="1400" dirty="0" err="1" smtClean="0"/>
              <a:t>Kisha</a:t>
            </a:r>
            <a:r>
              <a:rPr lang="en-US" sz="1400" dirty="0" smtClean="0"/>
              <a:t> </a:t>
            </a:r>
            <a:r>
              <a:rPr lang="en-US" sz="1400" dirty="0" err="1" smtClean="0"/>
              <a:t>mesuar-veprore</a:t>
            </a:r>
            <a:r>
              <a:rPr lang="en-US" sz="1400" dirty="0" smtClean="0"/>
              <a:t>                                                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pjesore:duhet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punoj</a:t>
            </a:r>
            <a:r>
              <a:rPr lang="en-US" sz="1400" dirty="0" smtClean="0"/>
              <a:t>/</a:t>
            </a:r>
            <a:r>
              <a:rPr lang="en-US" sz="1400" dirty="0" err="1" smtClean="0"/>
              <a:t>duhet</a:t>
            </a:r>
            <a:r>
              <a:rPr lang="en-US" sz="1400" dirty="0" smtClean="0"/>
              <a:t> </a:t>
            </a:r>
            <a:r>
              <a:rPr lang="en-US" sz="1400" dirty="0" err="1" smtClean="0"/>
              <a:t>punuar</a:t>
            </a:r>
            <a:r>
              <a:rPr lang="en-US" sz="1400" dirty="0" smtClean="0"/>
              <a:t>                                              </a:t>
            </a:r>
          </a:p>
          <a:p>
            <a:r>
              <a:rPr lang="en-US" sz="1400" dirty="0" smtClean="0"/>
              <a:t>Jam </a:t>
            </a:r>
            <a:r>
              <a:rPr lang="en-US" sz="1400" dirty="0" err="1" smtClean="0"/>
              <a:t>mesuar</a:t>
            </a:r>
            <a:r>
              <a:rPr lang="en-US" sz="1400" dirty="0" smtClean="0"/>
              <a:t>-</a:t>
            </a:r>
            <a:r>
              <a:rPr lang="en-US" sz="1400" dirty="0" err="1" smtClean="0"/>
              <a:t>joveprore</a:t>
            </a:r>
            <a:r>
              <a:rPr lang="en-US" sz="1400" dirty="0" smtClean="0"/>
              <a:t>,                                              </a:t>
            </a:r>
            <a:r>
              <a:rPr lang="en-US" sz="1400" b="1" dirty="0" err="1" smtClean="0"/>
              <a:t>do</a:t>
            </a:r>
            <a:r>
              <a:rPr lang="en-US" sz="1400" dirty="0" err="1" smtClean="0"/>
              <a:t>:shpreh</a:t>
            </a:r>
            <a:r>
              <a:rPr lang="en-US" sz="1400" dirty="0" smtClean="0"/>
              <a:t> </a:t>
            </a:r>
            <a:r>
              <a:rPr lang="en-US" sz="1400" dirty="0" err="1" smtClean="0"/>
              <a:t>detyrim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ndiqet</a:t>
            </a:r>
            <a:r>
              <a:rPr lang="en-US" sz="1400" dirty="0" smtClean="0"/>
              <a:t> </a:t>
            </a:r>
            <a:r>
              <a:rPr lang="en-US" sz="1400" dirty="0" err="1" smtClean="0"/>
              <a:t>nga</a:t>
            </a:r>
            <a:r>
              <a:rPr lang="en-US" sz="1400" dirty="0" smtClean="0"/>
              <a:t> </a:t>
            </a:r>
            <a:r>
              <a:rPr lang="en-US" sz="1400" dirty="0" err="1" smtClean="0"/>
              <a:t>nje</a:t>
            </a:r>
            <a:r>
              <a:rPr lang="en-US" sz="1400" dirty="0" smtClean="0"/>
              <a:t> </a:t>
            </a:r>
            <a:r>
              <a:rPr lang="en-US" sz="1400" dirty="0" err="1" smtClean="0"/>
              <a:t>pjesore:do</a:t>
            </a:r>
            <a:r>
              <a:rPr lang="en-US" sz="1400" dirty="0" smtClean="0"/>
              <a:t> </a:t>
            </a:r>
            <a:r>
              <a:rPr lang="en-US" sz="1400" dirty="0" err="1" smtClean="0"/>
              <a:t>punuar</a:t>
            </a:r>
            <a:endParaRPr lang="en-US" sz="1400" dirty="0" smtClean="0"/>
          </a:p>
          <a:p>
            <a:r>
              <a:rPr lang="en-US" sz="1400" dirty="0" err="1" smtClean="0"/>
              <a:t>Foljet</a:t>
            </a:r>
            <a:r>
              <a:rPr lang="en-US" sz="1400" dirty="0" smtClean="0"/>
              <a:t> </a:t>
            </a:r>
            <a:r>
              <a:rPr lang="en-US" sz="1400" dirty="0" err="1" smtClean="0"/>
              <a:t>ndihmese</a:t>
            </a:r>
            <a:r>
              <a:rPr lang="en-US" sz="1400" dirty="0" smtClean="0"/>
              <a:t> </a:t>
            </a:r>
            <a:r>
              <a:rPr lang="en-US" sz="1400" dirty="0" err="1" smtClean="0"/>
              <a:t>sherbejne</a:t>
            </a:r>
            <a:r>
              <a:rPr lang="en-US" sz="1400" dirty="0" smtClean="0"/>
              <a:t> per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formuar</a:t>
            </a:r>
            <a:r>
              <a:rPr lang="en-US" sz="1400" dirty="0" smtClean="0"/>
              <a:t> for-       </a:t>
            </a:r>
            <a:r>
              <a:rPr lang="en-US" sz="1400" b="1" dirty="0" err="1" smtClean="0"/>
              <a:t>foljet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shprehin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menyren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zhvillimit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veprimit</a:t>
            </a:r>
            <a:r>
              <a:rPr lang="en-US" sz="1400" b="1" dirty="0" smtClean="0"/>
              <a:t>:</a:t>
            </a:r>
            <a:endParaRPr lang="en-US" sz="1400" dirty="0" smtClean="0"/>
          </a:p>
          <a:p>
            <a:r>
              <a:rPr lang="en-US" sz="1400" dirty="0" smtClean="0"/>
              <a:t>mat </a:t>
            </a:r>
            <a:r>
              <a:rPr lang="en-US" sz="1400" dirty="0" err="1" smtClean="0"/>
              <a:t>foljore</a:t>
            </a:r>
            <a:r>
              <a:rPr lang="en-US" sz="1400" dirty="0" smtClean="0"/>
              <a:t>:                                                                 -</a:t>
            </a:r>
            <a:r>
              <a:rPr lang="en-US" sz="1400" b="1" dirty="0" err="1" smtClean="0"/>
              <a:t>fillim</a:t>
            </a:r>
            <a:r>
              <a:rPr lang="en-US" sz="1400" dirty="0" err="1" smtClean="0"/>
              <a:t>:nis,ze,filloj</a:t>
            </a:r>
            <a:r>
              <a:rPr lang="en-US" sz="1400" dirty="0" smtClean="0"/>
              <a:t>….+</a:t>
            </a:r>
            <a:r>
              <a:rPr lang="en-US" sz="1400" dirty="0" err="1" smtClean="0"/>
              <a:t>folje</a:t>
            </a:r>
            <a:r>
              <a:rPr lang="en-US" sz="1400" dirty="0" smtClean="0"/>
              <a:t> ne </a:t>
            </a:r>
            <a:r>
              <a:rPr lang="en-US" sz="1400" dirty="0" err="1" smtClean="0"/>
              <a:t>lidhore</a:t>
            </a:r>
            <a:endParaRPr lang="en-US" sz="1400" dirty="0" smtClean="0"/>
          </a:p>
          <a:p>
            <a:r>
              <a:rPr lang="en-US" sz="1400" dirty="0" err="1" smtClean="0"/>
              <a:t>kam+paskajore</a:t>
            </a:r>
            <a:r>
              <a:rPr lang="en-US" sz="1400" dirty="0" smtClean="0"/>
              <a:t>(</a:t>
            </a:r>
            <a:r>
              <a:rPr lang="en-US" sz="1400" dirty="0" err="1" smtClean="0"/>
              <a:t>kam</a:t>
            </a:r>
            <a:r>
              <a:rPr lang="en-US" sz="1400" dirty="0" smtClean="0"/>
              <a:t> per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shkuar</a:t>
            </a:r>
            <a:r>
              <a:rPr lang="en-US" sz="1400" dirty="0" smtClean="0"/>
              <a:t>)                         -</a:t>
            </a:r>
            <a:r>
              <a:rPr lang="en-US" sz="1400" b="1" dirty="0" err="1" smtClean="0"/>
              <a:t>vazhdim</a:t>
            </a:r>
            <a:r>
              <a:rPr lang="en-US" sz="1400" dirty="0" err="1" smtClean="0"/>
              <a:t>:vazhdoj,vijoj</a:t>
            </a:r>
            <a:r>
              <a:rPr lang="en-US" sz="1400" dirty="0" smtClean="0"/>
              <a:t>…+</a:t>
            </a:r>
            <a:r>
              <a:rPr lang="en-US" sz="1400" dirty="0" err="1" smtClean="0"/>
              <a:t>folje</a:t>
            </a:r>
            <a:r>
              <a:rPr lang="en-US" sz="1400" dirty="0" smtClean="0"/>
              <a:t> ne </a:t>
            </a:r>
            <a:r>
              <a:rPr lang="en-US" sz="1400" dirty="0" err="1" smtClean="0"/>
              <a:t>lidhore</a:t>
            </a:r>
            <a:endParaRPr lang="en-US" sz="1400" dirty="0" smtClean="0"/>
          </a:p>
          <a:p>
            <a:r>
              <a:rPr lang="en-US" sz="1400" dirty="0" err="1" smtClean="0"/>
              <a:t>Jam+percjellore</a:t>
            </a:r>
            <a:r>
              <a:rPr lang="en-US" sz="1400" dirty="0" smtClean="0"/>
              <a:t>(jam duke </a:t>
            </a:r>
            <a:r>
              <a:rPr lang="en-US" sz="1400" dirty="0" err="1" smtClean="0"/>
              <a:t>folur</a:t>
            </a:r>
            <a:r>
              <a:rPr lang="en-US" sz="1400" dirty="0" smtClean="0"/>
              <a:t>)                              - </a:t>
            </a:r>
            <a:r>
              <a:rPr lang="en-US" sz="1400" b="1" dirty="0" err="1" smtClean="0"/>
              <a:t>perfundim</a:t>
            </a:r>
            <a:r>
              <a:rPr lang="en-US" sz="1400" dirty="0" err="1" smtClean="0"/>
              <a:t>:mbaroj,pushoj+emer</a:t>
            </a:r>
            <a:r>
              <a:rPr lang="en-US" sz="1400" dirty="0" smtClean="0"/>
              <a:t> </a:t>
            </a:r>
            <a:r>
              <a:rPr lang="en-US" sz="1400" dirty="0" err="1" smtClean="0"/>
              <a:t>prejfoljor</a:t>
            </a:r>
            <a:r>
              <a:rPr lang="en-US" sz="1400" dirty="0" smtClean="0"/>
              <a:t> </a:t>
            </a:r>
            <a:r>
              <a:rPr lang="en-US" sz="1400" dirty="0" err="1" smtClean="0"/>
              <a:t>asnjanes</a:t>
            </a:r>
            <a:r>
              <a:rPr lang="en-US" sz="1400" dirty="0" smtClean="0"/>
              <a:t> ne </a:t>
            </a:r>
            <a:r>
              <a:rPr lang="en-US" sz="1400" dirty="0" err="1" smtClean="0"/>
              <a:t>rase</a:t>
            </a:r>
            <a:r>
              <a:rPr lang="en-US" sz="1400" dirty="0" smtClean="0"/>
              <a:t>                               </a:t>
            </a:r>
          </a:p>
          <a:p>
            <a:r>
              <a:rPr lang="en-US" sz="1400" dirty="0" smtClean="0"/>
              <a:t>                                                                                      </a:t>
            </a:r>
            <a:r>
              <a:rPr lang="en-US" sz="1400" dirty="0" err="1" smtClean="0"/>
              <a:t>rrjedhore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pashquar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                             </a:t>
            </a:r>
          </a:p>
          <a:p>
            <a:endParaRPr lang="en-US" sz="1400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smtClean="0">
                <a:solidFill>
                  <a:srgbClr val="FFFFFF"/>
                </a:solidFill>
                <a:latin typeface="Calibri" charset="0"/>
              </a:rPr>
              <a:t>	Organizues grafik i analogjisë</a:t>
            </a:r>
            <a:br>
              <a:rPr lang="en-US" sz="4800" b="1" smtClean="0">
                <a:solidFill>
                  <a:srgbClr val="FFFFFF"/>
                </a:solidFill>
                <a:latin typeface="Calibri" charset="0"/>
              </a:rPr>
            </a:br>
            <a:endParaRPr lang="en-US" sz="4800" b="1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76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219200"/>
            <a:ext cx="2286000" cy="990600"/>
          </a:xfrm>
          <a:prstGeom prst="rect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E ardhmja e së shkuarës së mënyrës dëftore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US" sz="1400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(koncept i ri)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228600" y="533400"/>
            <a:ext cx="1143000" cy="5334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Grupi 4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533400" y="1827213"/>
            <a:ext cx="2286000" cy="4762"/>
          </a:xfrm>
          <a:prstGeom prst="line">
            <a:avLst/>
          </a:prstGeom>
          <a:noFill/>
          <a:ln w="9360">
            <a:solidFill>
              <a:srgbClr val="09529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029200" y="1295400"/>
            <a:ext cx="3352800" cy="990600"/>
          </a:xfrm>
          <a:prstGeom prst="rect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E tashmja e kushtores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1400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>
                <a:solidFill>
                  <a:srgbClr val="000000"/>
                </a:solidFill>
                <a:latin typeface="Constantia" charset="0"/>
              </a:rPr>
              <a:t>(koncept i njohur)</a:t>
            </a:r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5029200" y="1789113"/>
            <a:ext cx="3352800" cy="4762"/>
          </a:xfrm>
          <a:prstGeom prst="line">
            <a:avLst/>
          </a:prstGeom>
          <a:noFill/>
          <a:ln w="9360">
            <a:solidFill>
              <a:srgbClr val="09529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129" name="AutoShape 8"/>
          <p:cNvCxnSpPr>
            <a:cxnSpLocks noChangeShapeType="1"/>
          </p:cNvCxnSpPr>
          <p:nvPr/>
        </p:nvCxnSpPr>
        <p:spPr bwMode="auto">
          <a:xfrm>
            <a:off x="2286000" y="2438400"/>
            <a:ext cx="57912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5130" name="AutoShape 9"/>
          <p:cNvCxnSpPr>
            <a:cxnSpLocks noChangeShapeType="1"/>
          </p:cNvCxnSpPr>
          <p:nvPr/>
        </p:nvCxnSpPr>
        <p:spPr bwMode="auto">
          <a:xfrm flipH="1" flipV="1">
            <a:off x="990600" y="2438400"/>
            <a:ext cx="13716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5131" name="Oval 10"/>
          <p:cNvSpPr>
            <a:spLocks noChangeArrowheads="1"/>
          </p:cNvSpPr>
          <p:nvPr/>
        </p:nvSpPr>
        <p:spPr bwMode="auto">
          <a:xfrm>
            <a:off x="2057400" y="2590800"/>
            <a:ext cx="1981200" cy="6096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onstantia" charset="0"/>
              </a:rPr>
              <a:t>Ngjashmëri</a:t>
            </a:r>
          </a:p>
        </p:txBody>
      </p:sp>
      <p:sp>
        <p:nvSpPr>
          <p:cNvPr id="5132" name="Oval 11"/>
          <p:cNvSpPr>
            <a:spLocks noChangeArrowheads="1"/>
          </p:cNvSpPr>
          <p:nvPr/>
        </p:nvSpPr>
        <p:spPr bwMode="auto">
          <a:xfrm>
            <a:off x="5181600" y="2590800"/>
            <a:ext cx="1828800" cy="609600"/>
          </a:xfrm>
          <a:prstGeom prst="ellipse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Constantia" charset="0"/>
              </a:rPr>
              <a:t>Dallime</a:t>
            </a: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57200" y="3048000"/>
            <a:ext cx="3733800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>
                <a:solidFill>
                  <a:srgbClr val="000000"/>
                </a:solidFill>
                <a:latin typeface="Constantia" charset="0"/>
              </a:rPr>
              <a:t>∙</a:t>
            </a:r>
            <a:r>
              <a:rPr lang="en-US" sz="4400" b="1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onstantia" charset="0"/>
              </a:rPr>
              <a:t>paraqitje e njëjtë shkrimore, e bazuar në                      ndërtimin: do + të + pakryer e një foljeje psh: do + të + punoja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400" b="1">
                <a:solidFill>
                  <a:srgbClr val="000000"/>
                </a:solidFill>
                <a:latin typeface="Constantia" charset="0"/>
              </a:rPr>
              <a:t>∙ </a:t>
            </a:r>
            <a:r>
              <a:rPr lang="en-US" sz="1400">
                <a:solidFill>
                  <a:srgbClr val="000000"/>
                </a:solidFill>
                <a:latin typeface="Constantia" charset="0"/>
              </a:rPr>
              <a:t>mbaresa të njëjta në çdo vetë, për secilin numër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40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5867400" y="3810000"/>
            <a:ext cx="184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5715000" y="3352800"/>
            <a:ext cx="3379788" cy="2029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b="1" dirty="0">
                <a:solidFill>
                  <a:srgbClr val="115964"/>
                </a:solidFill>
                <a:latin typeface="Constantia" charset="0"/>
              </a:rPr>
              <a:t>∙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tek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ardhmja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shkuarës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Mënyrës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Dëftore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veprimi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paraqitet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sigurt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b="1" dirty="0">
                <a:solidFill>
                  <a:srgbClr val="115964"/>
                </a:solidFill>
                <a:latin typeface="Constantia" charset="0"/>
              </a:rPr>
              <a:t>∙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tek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tashmja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kushtores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veprimi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i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mundshëm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kushtëzuar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b="1" dirty="0">
                <a:solidFill>
                  <a:srgbClr val="115964"/>
                </a:solidFill>
                <a:latin typeface="Constantia" charset="0"/>
              </a:rPr>
              <a:t>∙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Ardhmja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se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shkuarës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ligj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dr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-&gt;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ligj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zhd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në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fjalite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pjesa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kryesore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ka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folje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në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kryer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thjeshtë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pakryer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u="sng" dirty="0" err="1">
                <a:solidFill>
                  <a:srgbClr val="000000"/>
                </a:solidFill>
                <a:latin typeface="Constantia" charset="0"/>
              </a:rPr>
              <a:t>tashmja</a:t>
            </a:r>
            <a:r>
              <a:rPr lang="en-US" sz="1400" u="sng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u="sng" dirty="0" err="1">
                <a:solidFill>
                  <a:srgbClr val="000000"/>
                </a:solidFill>
                <a:latin typeface="Constantia" charset="0"/>
              </a:rPr>
              <a:t>kusht</a:t>
            </a:r>
            <a:r>
              <a:rPr lang="en-US" sz="1400" u="sng" dirty="0">
                <a:solidFill>
                  <a:srgbClr val="000000"/>
                </a:solidFill>
                <a:latin typeface="Constantia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pj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nënrenditur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është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Kushtore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tregohet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prania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kushtit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</a:p>
        </p:txBody>
      </p:sp>
      <p:cxnSp>
        <p:nvCxnSpPr>
          <p:cNvPr id="5136" name="AutoShape 15"/>
          <p:cNvCxnSpPr>
            <a:cxnSpLocks noChangeShapeType="1"/>
          </p:cNvCxnSpPr>
          <p:nvPr/>
        </p:nvCxnSpPr>
        <p:spPr bwMode="auto">
          <a:xfrm flipH="1">
            <a:off x="3748088" y="2438400"/>
            <a:ext cx="441325" cy="241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cxnSp>
        <p:nvCxnSpPr>
          <p:cNvPr id="5137" name="AutoShape 16"/>
          <p:cNvCxnSpPr>
            <a:cxnSpLocks noChangeShapeType="1"/>
          </p:cNvCxnSpPr>
          <p:nvPr/>
        </p:nvCxnSpPr>
        <p:spPr bwMode="auto">
          <a:xfrm>
            <a:off x="5334000" y="2438400"/>
            <a:ext cx="115888" cy="241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95294"/>
            </a:solidFill>
            <a:round/>
            <a:headEnd/>
            <a:tailEnd type="triangle" w="med" len="med"/>
          </a:ln>
        </p:spPr>
      </p:cxn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4724400" y="2438400"/>
            <a:ext cx="1588" cy="2894013"/>
          </a:xfrm>
          <a:prstGeom prst="line">
            <a:avLst/>
          </a:prstGeom>
          <a:noFill/>
          <a:ln w="9360">
            <a:solidFill>
              <a:srgbClr val="09529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3124200" y="5334000"/>
            <a:ext cx="3124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3048000" y="5334000"/>
            <a:ext cx="2971800" cy="457200"/>
          </a:xfrm>
          <a:prstGeom prst="rect">
            <a:avLst/>
          </a:prstGeom>
          <a:solidFill>
            <a:srgbClr val="DBF5F9"/>
          </a:solidFill>
          <a:ln w="25560">
            <a:solidFill>
              <a:srgbClr val="0B5292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Constantia" charset="0"/>
              </a:rPr>
              <a:t>Kategoritë e marrdhënieve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3276600" y="5867400"/>
            <a:ext cx="2674300" cy="798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b="1" dirty="0">
                <a:solidFill>
                  <a:srgbClr val="000000"/>
                </a:solidFill>
                <a:latin typeface="Constantia" charset="0"/>
              </a:rPr>
              <a:t>∙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Mënyrat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cilave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përkasin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nstantia" charset="0"/>
              </a:rPr>
              <a:t>∙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Vënia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në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lidhje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me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kushtin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apo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Sigurinë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kryerjes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së</a:t>
            </a:r>
            <a:r>
              <a:rPr lang="en-US" sz="1400" dirty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tantia" charset="0"/>
              </a:rPr>
              <a:t>veprimit</a:t>
            </a:r>
            <a:endParaRPr lang="en-US" sz="1400" dirty="0">
              <a:solidFill>
                <a:srgbClr val="000000"/>
              </a:solidFill>
              <a:latin typeface="Constantia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1600200" cy="5715000"/>
          </a:xfrm>
        </p:spPr>
        <p:txBody>
          <a:bodyPr/>
          <a:lstStyle/>
          <a:p>
            <a:r>
              <a:rPr lang="en-US" sz="2800" dirty="0" err="1" smtClean="0"/>
              <a:t>Grupi</a:t>
            </a:r>
            <a:r>
              <a:rPr lang="en-US" sz="2800" dirty="0" smtClean="0"/>
              <a:t>   5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err="1" smtClean="0"/>
              <a:t>Diskutohen</a:t>
            </a:r>
            <a:r>
              <a:rPr lang="en-US" sz="1600" dirty="0" smtClean="0"/>
              <a:t> </a:t>
            </a:r>
            <a:r>
              <a:rPr lang="en-US" sz="1600" dirty="0" err="1" smtClean="0"/>
              <a:t>pergjigjet</a:t>
            </a:r>
            <a:r>
              <a:rPr lang="en-US" sz="1600" dirty="0" smtClean="0"/>
              <a:t> e </a:t>
            </a:r>
            <a:r>
              <a:rPr lang="en-US" sz="1600" dirty="0" err="1" smtClean="0"/>
              <a:t>nxenesve</a:t>
            </a:r>
            <a:endParaRPr lang="sq-AL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1143000"/>
          </a:xfrm>
        </p:spPr>
        <p:txBody>
          <a:bodyPr/>
          <a:lstStyle/>
          <a:p>
            <a:r>
              <a:rPr lang="en-US" sz="2800" dirty="0" err="1" smtClean="0"/>
              <a:t>Mbajtja</a:t>
            </a:r>
            <a:r>
              <a:rPr lang="en-US" sz="2800" dirty="0" smtClean="0"/>
              <a:t> e </a:t>
            </a:r>
            <a:r>
              <a:rPr lang="en-US" sz="2800" dirty="0" err="1" smtClean="0"/>
              <a:t>strukturuar</a:t>
            </a:r>
            <a:r>
              <a:rPr lang="en-US" sz="2800" dirty="0" smtClean="0"/>
              <a:t> e </a:t>
            </a:r>
            <a:r>
              <a:rPr lang="en-US" sz="2800" dirty="0" err="1" smtClean="0"/>
              <a:t>shenimeve</a:t>
            </a:r>
            <a:r>
              <a:rPr lang="en-US" dirty="0" smtClean="0"/>
              <a:t>   </a:t>
            </a:r>
          </a:p>
          <a:p>
            <a:endParaRPr lang="sq-AL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819400" y="2133600"/>
          <a:ext cx="6096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q-AL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-1588" y="0"/>
          <a:ext cx="9144001" cy="6858000"/>
        </p:xfrm>
        <a:graphic>
          <a:graphicData uri="http://schemas.openxmlformats.org/presentationml/2006/ole">
            <p:oleObj spid="_x0000_s51202" name="Presentation" r:id="rId4" imgW="4276259" imgH="3206430" progId="PowerPoint.Show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/>
              <a:t>METODA DHE STRATEGJI TE MESIMDHENIES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657600"/>
          </a:xfrm>
        </p:spPr>
        <p:txBody>
          <a:bodyPr>
            <a:normAutofit fontScale="70000" lnSpcReduction="20000"/>
          </a:bodyPr>
          <a:lstStyle/>
          <a:p>
            <a:pPr marR="0" algn="l">
              <a:lnSpc>
                <a:spcPct val="150000"/>
              </a:lnSpc>
            </a:pPr>
            <a:r>
              <a:rPr lang="en-US" sz="2000" dirty="0" err="1" smtClean="0"/>
              <a:t>Shume</a:t>
            </a:r>
            <a:r>
              <a:rPr lang="en-US" sz="2000" dirty="0" smtClean="0"/>
              <a:t>  </a:t>
            </a:r>
            <a:r>
              <a:rPr lang="en-US" sz="2000" dirty="0" err="1" smtClean="0"/>
              <a:t>mesues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perpiqen</a:t>
            </a:r>
            <a:r>
              <a:rPr lang="en-US" sz="2000" dirty="0" smtClean="0"/>
              <a:t> </a:t>
            </a:r>
            <a:r>
              <a:rPr lang="en-US" sz="2000" dirty="0" err="1" smtClean="0"/>
              <a:t>t’I</a:t>
            </a:r>
            <a:r>
              <a:rPr lang="en-US" sz="2000" dirty="0" smtClean="0"/>
              <a:t> </a:t>
            </a:r>
            <a:r>
              <a:rPr lang="en-US" sz="2000" dirty="0" err="1" smtClean="0"/>
              <a:t>ndryshojne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praktikat</a:t>
            </a:r>
            <a:r>
              <a:rPr lang="en-US" sz="2000" dirty="0" smtClean="0"/>
              <a:t> e </a:t>
            </a:r>
            <a:r>
              <a:rPr lang="en-US" sz="2000" dirty="0" err="1" smtClean="0"/>
              <a:t>tyre,per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mbeshtetur</a:t>
            </a:r>
            <a:r>
              <a:rPr lang="en-US" sz="2000" dirty="0" smtClean="0"/>
              <a:t> </a:t>
            </a:r>
            <a:r>
              <a:rPr lang="en-US" sz="2000" dirty="0" err="1" smtClean="0"/>
              <a:t>zhvillimin</a:t>
            </a:r>
            <a:r>
              <a:rPr lang="en-US" sz="2000" dirty="0" smtClean="0"/>
              <a:t> e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menduarit</a:t>
            </a:r>
            <a:r>
              <a:rPr lang="en-US" sz="2000" dirty="0" smtClean="0"/>
              <a:t> </a:t>
            </a:r>
            <a:r>
              <a:rPr lang="en-US" sz="2000" dirty="0" err="1" smtClean="0"/>
              <a:t>kritik</a:t>
            </a:r>
            <a:r>
              <a:rPr lang="en-US" sz="2000" dirty="0" smtClean="0"/>
              <a:t> </a:t>
            </a:r>
            <a:r>
              <a:rPr lang="en-US" sz="2000" dirty="0" err="1" smtClean="0"/>
              <a:t>gjate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lexuarit</a:t>
            </a:r>
            <a:r>
              <a:rPr lang="en-US" sz="2000" dirty="0" smtClean="0"/>
              <a:t> e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shkruarit.Ata</a:t>
            </a:r>
            <a:r>
              <a:rPr lang="en-US" sz="2000" dirty="0" smtClean="0"/>
              <a:t> </a:t>
            </a:r>
            <a:r>
              <a:rPr lang="en-US" sz="2000" dirty="0" err="1" smtClean="0"/>
              <a:t>duan</a:t>
            </a:r>
            <a:r>
              <a:rPr lang="en-US" sz="2000" dirty="0" smtClean="0"/>
              <a:t> 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nxenesit</a:t>
            </a:r>
            <a:r>
              <a:rPr lang="en-US" sz="2000" dirty="0" smtClean="0"/>
              <a:t> e </a:t>
            </a:r>
            <a:r>
              <a:rPr lang="en-US" sz="2000" dirty="0" err="1" smtClean="0"/>
              <a:t>tyre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mos</a:t>
            </a:r>
            <a:r>
              <a:rPr lang="en-US" sz="2000" dirty="0" smtClean="0"/>
              <a:t> </a:t>
            </a:r>
            <a:r>
              <a:rPr lang="en-US" sz="2000" dirty="0" err="1" smtClean="0"/>
              <a:t>jene</a:t>
            </a:r>
            <a:r>
              <a:rPr lang="en-US" sz="2000" dirty="0" smtClean="0"/>
              <a:t> </a:t>
            </a:r>
            <a:r>
              <a:rPr lang="en-US" sz="2000" dirty="0" err="1" smtClean="0"/>
              <a:t>riprodhues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thjeshte,por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 </a:t>
            </a:r>
            <a:r>
              <a:rPr lang="en-US" sz="2000" dirty="0" err="1" smtClean="0"/>
              <a:t>vene</a:t>
            </a:r>
            <a:r>
              <a:rPr lang="en-US" sz="2000" dirty="0" smtClean="0"/>
              <a:t> ne </a:t>
            </a:r>
            <a:r>
              <a:rPr lang="en-US" sz="2000" dirty="0" err="1" smtClean="0"/>
              <a:t>dyshim,te</a:t>
            </a:r>
            <a:r>
              <a:rPr lang="en-US" sz="2000" dirty="0" smtClean="0"/>
              <a:t> </a:t>
            </a:r>
            <a:r>
              <a:rPr lang="en-US" sz="2000" dirty="0" err="1" smtClean="0"/>
              <a:t>shqyrtojne,te</a:t>
            </a:r>
            <a:r>
              <a:rPr lang="en-US" sz="2000" dirty="0" smtClean="0"/>
              <a:t> </a:t>
            </a:r>
            <a:r>
              <a:rPr lang="en-US" sz="2000" dirty="0" err="1" smtClean="0"/>
              <a:t>krijojne,zgjidhin,interpretojne</a:t>
            </a:r>
            <a:r>
              <a:rPr lang="en-US" sz="2000" dirty="0" smtClean="0"/>
              <a:t> e </a:t>
            </a:r>
            <a:r>
              <a:rPr lang="en-US" sz="2000" dirty="0" err="1" smtClean="0"/>
              <a:t>debatojne</a:t>
            </a:r>
            <a:r>
              <a:rPr lang="en-US" sz="2000" dirty="0" smtClean="0"/>
              <a:t> </a:t>
            </a:r>
            <a:r>
              <a:rPr lang="en-US" sz="2000" dirty="0" err="1" smtClean="0"/>
              <a:t>faktet,te</a:t>
            </a:r>
            <a:r>
              <a:rPr lang="en-US" sz="2000" dirty="0" smtClean="0"/>
              <a:t> </a:t>
            </a:r>
            <a:r>
              <a:rPr lang="en-US" sz="2000" dirty="0" err="1" smtClean="0"/>
              <a:t>dhenat</a:t>
            </a:r>
            <a:r>
              <a:rPr lang="en-US" sz="2000" dirty="0" smtClean="0"/>
              <a:t> </a:t>
            </a:r>
            <a:r>
              <a:rPr lang="en-US" sz="2000" dirty="0" err="1" smtClean="0"/>
              <a:t>apo</a:t>
            </a:r>
            <a:r>
              <a:rPr lang="en-US" sz="2000" dirty="0" smtClean="0"/>
              <a:t> </a:t>
            </a:r>
            <a:r>
              <a:rPr lang="en-US" sz="2000" dirty="0" err="1" smtClean="0"/>
              <a:t>idete</a:t>
            </a:r>
            <a:r>
              <a:rPr lang="en-US" sz="2000" dirty="0" smtClean="0"/>
              <a:t> 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jepen</a:t>
            </a:r>
            <a:r>
              <a:rPr lang="en-US" sz="2000" dirty="0" smtClean="0"/>
              <a:t> ne </a:t>
            </a:r>
            <a:r>
              <a:rPr lang="en-US" sz="2000" dirty="0" err="1" smtClean="0"/>
              <a:t>materialet</a:t>
            </a:r>
            <a:r>
              <a:rPr lang="en-US" sz="2000" dirty="0" smtClean="0"/>
              <a:t> </a:t>
            </a:r>
            <a:r>
              <a:rPr lang="en-US" sz="2000" dirty="0" err="1" smtClean="0"/>
              <a:t>perkatese.Nje</a:t>
            </a:r>
            <a:r>
              <a:rPr lang="en-US" sz="2000" dirty="0" smtClean="0"/>
              <a:t> </a:t>
            </a:r>
            <a:r>
              <a:rPr lang="en-US" sz="2000" dirty="0" err="1" smtClean="0"/>
              <a:t>mesimdhenie</a:t>
            </a:r>
            <a:r>
              <a:rPr lang="en-US" sz="2000" dirty="0" smtClean="0"/>
              <a:t>  e </a:t>
            </a:r>
            <a:r>
              <a:rPr lang="en-US" sz="2000" dirty="0" err="1" smtClean="0"/>
              <a:t>tille</a:t>
            </a:r>
            <a:r>
              <a:rPr lang="en-US" sz="2000" dirty="0" smtClean="0"/>
              <a:t> </a:t>
            </a:r>
            <a:r>
              <a:rPr lang="en-US" sz="2000" dirty="0" err="1" smtClean="0"/>
              <a:t>pranohet</a:t>
            </a:r>
            <a:r>
              <a:rPr lang="en-US" sz="2000" dirty="0" smtClean="0"/>
              <a:t> sot </a:t>
            </a:r>
            <a:r>
              <a:rPr lang="en-US" sz="2000" dirty="0" err="1" smtClean="0"/>
              <a:t>gjeresisht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“</a:t>
            </a:r>
            <a:r>
              <a:rPr lang="en-US" sz="2000" dirty="0" err="1" smtClean="0"/>
              <a:t>praktika</a:t>
            </a:r>
            <a:r>
              <a:rPr lang="en-US" sz="2000" dirty="0" smtClean="0"/>
              <a:t> me e </a:t>
            </a:r>
            <a:r>
              <a:rPr lang="en-US" sz="2000" dirty="0" err="1" smtClean="0"/>
              <a:t>mire”.Studimet</a:t>
            </a:r>
            <a:r>
              <a:rPr lang="en-US" sz="2000" dirty="0" smtClean="0"/>
              <a:t> </a:t>
            </a:r>
            <a:r>
              <a:rPr lang="en-US" sz="2000" dirty="0" err="1" smtClean="0"/>
              <a:t>tregojne</a:t>
            </a:r>
            <a:r>
              <a:rPr lang="en-US" sz="2000" dirty="0" smtClean="0"/>
              <a:t> se ne ore </a:t>
            </a:r>
            <a:r>
              <a:rPr lang="en-US" sz="2000" dirty="0" err="1" smtClean="0"/>
              <a:t>mesimi</a:t>
            </a:r>
            <a:r>
              <a:rPr lang="en-US" sz="2000" dirty="0" smtClean="0"/>
              <a:t> </a:t>
            </a:r>
            <a:r>
              <a:rPr lang="en-US" sz="2000" dirty="0" err="1" smtClean="0"/>
              <a:t>aktive,te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organizuara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menduara</a:t>
            </a:r>
            <a:r>
              <a:rPr lang="en-US" sz="2000" dirty="0" smtClean="0"/>
              <a:t> </a:t>
            </a:r>
            <a:r>
              <a:rPr lang="en-US" sz="2000" dirty="0" err="1" smtClean="0"/>
              <a:t>mire,te</a:t>
            </a:r>
            <a:r>
              <a:rPr lang="en-US" sz="2000" dirty="0" smtClean="0"/>
              <a:t> </a:t>
            </a:r>
            <a:r>
              <a:rPr lang="en-US" sz="2000" dirty="0" err="1" smtClean="0"/>
              <a:t>nxenet</a:t>
            </a:r>
            <a:r>
              <a:rPr lang="en-US" sz="2000" dirty="0" smtClean="0"/>
              <a:t> </a:t>
            </a:r>
            <a:r>
              <a:rPr lang="en-US" sz="2000" dirty="0" err="1" smtClean="0"/>
              <a:t>eshte</a:t>
            </a:r>
            <a:r>
              <a:rPr lang="en-US" sz="2000" dirty="0" smtClean="0"/>
              <a:t> </a:t>
            </a:r>
            <a:r>
              <a:rPr lang="en-US" sz="2000" dirty="0" err="1" smtClean="0"/>
              <a:t>shpesh</a:t>
            </a:r>
            <a:r>
              <a:rPr lang="en-US" sz="2000" dirty="0" smtClean="0"/>
              <a:t> </a:t>
            </a:r>
            <a:r>
              <a:rPr lang="en-US" sz="2000" dirty="0" err="1" smtClean="0"/>
              <a:t>shume</a:t>
            </a:r>
            <a:r>
              <a:rPr lang="en-US" sz="2000" dirty="0" smtClean="0"/>
              <a:t> me I </a:t>
            </a:r>
            <a:r>
              <a:rPr lang="en-US" sz="2000" dirty="0" err="1" smtClean="0"/>
              <a:t>plote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me I </a:t>
            </a:r>
            <a:r>
              <a:rPr lang="en-US" sz="2000" dirty="0" err="1" smtClean="0"/>
              <a:t>frytshem.Mesimi</a:t>
            </a:r>
            <a:r>
              <a:rPr lang="en-US" sz="2000" dirty="0" smtClean="0"/>
              <a:t> </a:t>
            </a:r>
            <a:r>
              <a:rPr lang="en-US" sz="2000" dirty="0" err="1" smtClean="0"/>
              <a:t>merr</a:t>
            </a:r>
            <a:r>
              <a:rPr lang="en-US" sz="2000" dirty="0" smtClean="0"/>
              <a:t>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strukture</a:t>
            </a:r>
            <a:r>
              <a:rPr lang="en-US" sz="2000" dirty="0" smtClean="0"/>
              <a:t> me </a:t>
            </a:r>
            <a:r>
              <a:rPr lang="en-US" sz="2000" dirty="0" err="1" smtClean="0"/>
              <a:t>harmonike</a:t>
            </a:r>
            <a:r>
              <a:rPr lang="en-US" sz="2000" dirty="0" smtClean="0"/>
              <a:t> 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kalon</a:t>
            </a:r>
            <a:r>
              <a:rPr lang="en-US" sz="2000" dirty="0" smtClean="0"/>
              <a:t> ne 3 </a:t>
            </a:r>
            <a:r>
              <a:rPr lang="en-US" sz="2000" dirty="0" err="1" smtClean="0"/>
              <a:t>faza</a:t>
            </a:r>
            <a:r>
              <a:rPr lang="en-US" sz="2000" dirty="0" smtClean="0"/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/>
              <a:t>FAZA E PARASHIKIMIT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Secili</a:t>
            </a:r>
            <a:r>
              <a:rPr lang="en-US" sz="2400" dirty="0" smtClean="0"/>
              <a:t> </a:t>
            </a:r>
            <a:r>
              <a:rPr lang="en-US" sz="2400" dirty="0" err="1" smtClean="0"/>
              <a:t>mesim</a:t>
            </a:r>
            <a:r>
              <a:rPr lang="en-US" sz="2400" dirty="0" smtClean="0"/>
              <a:t> </a:t>
            </a:r>
            <a:r>
              <a:rPr lang="en-US" sz="2400" dirty="0" err="1" smtClean="0"/>
              <a:t>fillon</a:t>
            </a:r>
            <a:r>
              <a:rPr lang="en-US" sz="2400" dirty="0" smtClean="0"/>
              <a:t> me </a:t>
            </a:r>
            <a:r>
              <a:rPr lang="en-US" sz="2400" dirty="0" err="1" smtClean="0"/>
              <a:t>nje</a:t>
            </a:r>
            <a:r>
              <a:rPr lang="en-US" sz="2400" dirty="0" smtClean="0"/>
              <a:t> faze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parashikimi</a:t>
            </a:r>
            <a:r>
              <a:rPr lang="en-US" sz="2400" dirty="0" smtClean="0"/>
              <a:t> ,ne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cilen</a:t>
            </a:r>
            <a:r>
              <a:rPr lang="en-US" sz="2400" dirty="0" smtClean="0"/>
              <a:t> </a:t>
            </a:r>
            <a:r>
              <a:rPr lang="en-US" sz="2400" dirty="0" err="1" smtClean="0"/>
              <a:t>nxenesve</a:t>
            </a:r>
            <a:r>
              <a:rPr lang="en-US" sz="2400" dirty="0" smtClean="0"/>
              <a:t> u </a:t>
            </a:r>
            <a:r>
              <a:rPr lang="en-US" sz="2400" dirty="0" err="1" smtClean="0"/>
              <a:t>kerkohet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mendojne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bejne</a:t>
            </a:r>
            <a:r>
              <a:rPr lang="en-US" sz="2400" dirty="0" smtClean="0"/>
              <a:t> </a:t>
            </a:r>
            <a:r>
              <a:rPr lang="en-US" sz="2400" dirty="0" err="1" smtClean="0"/>
              <a:t>pyetje</a:t>
            </a:r>
            <a:r>
              <a:rPr lang="en-US" sz="2400" dirty="0" smtClean="0"/>
              <a:t> per </a:t>
            </a:r>
            <a:r>
              <a:rPr lang="en-US" sz="2400" dirty="0" err="1" smtClean="0"/>
              <a:t>temen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do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studjojne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Faza</a:t>
            </a:r>
            <a:r>
              <a:rPr lang="en-US" sz="2400" dirty="0" smtClean="0"/>
              <a:t> e </a:t>
            </a:r>
            <a:r>
              <a:rPr lang="en-US" sz="2400" dirty="0" err="1" smtClean="0"/>
              <a:t>parashikimit</a:t>
            </a:r>
            <a:r>
              <a:rPr lang="en-US" sz="2400" dirty="0" smtClean="0"/>
              <a:t> </a:t>
            </a:r>
            <a:r>
              <a:rPr lang="en-US" sz="2400" dirty="0" err="1" smtClean="0"/>
              <a:t>sherben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Per </a:t>
            </a:r>
            <a:r>
              <a:rPr lang="en-US" sz="2400" dirty="0" err="1" smtClean="0"/>
              <a:t>t’I</a:t>
            </a:r>
            <a:r>
              <a:rPr lang="en-US" sz="2400" dirty="0" smtClean="0"/>
              <a:t> </a:t>
            </a:r>
            <a:r>
              <a:rPr lang="en-US" sz="2400" dirty="0" err="1" smtClean="0"/>
              <a:t>nxitur</a:t>
            </a:r>
            <a:r>
              <a:rPr lang="en-US" sz="2400" dirty="0" smtClean="0"/>
              <a:t> </a:t>
            </a:r>
            <a:r>
              <a:rPr lang="en-US" sz="2400" dirty="0" err="1" smtClean="0"/>
              <a:t>nxenesit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sjellin</a:t>
            </a:r>
            <a:r>
              <a:rPr lang="en-US" sz="2400" dirty="0" smtClean="0"/>
              <a:t> ne mend </a:t>
            </a:r>
            <a:r>
              <a:rPr lang="en-US" sz="2400" dirty="0" err="1" smtClean="0"/>
              <a:t>njohurite</a:t>
            </a:r>
            <a:r>
              <a:rPr lang="en-US" sz="2400" dirty="0" smtClean="0"/>
              <a:t> </a:t>
            </a:r>
            <a:r>
              <a:rPr lang="en-US" sz="2400" dirty="0" err="1" smtClean="0"/>
              <a:t>ekzistuese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zoterojne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Per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kryer</a:t>
            </a:r>
            <a:r>
              <a:rPr lang="en-US" sz="2400" dirty="0" smtClean="0"/>
              <a:t> </a:t>
            </a:r>
            <a:r>
              <a:rPr lang="en-US" sz="2400" dirty="0" err="1" smtClean="0"/>
              <a:t>vleresim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me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plote</a:t>
            </a:r>
            <a:r>
              <a:rPr lang="en-US" sz="2400" dirty="0" smtClean="0"/>
              <a:t> ne </a:t>
            </a:r>
            <a:r>
              <a:rPr lang="en-US" sz="2400" dirty="0" err="1" smtClean="0"/>
              <a:t>lidhje</a:t>
            </a:r>
            <a:r>
              <a:rPr lang="en-US" sz="2400" dirty="0" smtClean="0"/>
              <a:t> me ate </a:t>
            </a:r>
            <a:r>
              <a:rPr lang="en-US" sz="2400" dirty="0" err="1" smtClean="0"/>
              <a:t>c’ka</a:t>
            </a:r>
            <a:r>
              <a:rPr lang="en-US" sz="2400" dirty="0" smtClean="0"/>
              <a:t> dine </a:t>
            </a:r>
            <a:r>
              <a:rPr lang="en-US" sz="2400" dirty="0" err="1" smtClean="0"/>
              <a:t>nx.,perfshire</a:t>
            </a:r>
            <a:r>
              <a:rPr lang="en-US" sz="2400" dirty="0" smtClean="0"/>
              <a:t> </a:t>
            </a:r>
            <a:r>
              <a:rPr lang="en-US" sz="2400" dirty="0" err="1" smtClean="0"/>
              <a:t>edhe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konceptet</a:t>
            </a:r>
            <a:r>
              <a:rPr lang="en-US" sz="2400" dirty="0" smtClean="0"/>
              <a:t> e </a:t>
            </a:r>
            <a:r>
              <a:rPr lang="en-US" sz="2400" dirty="0" err="1" smtClean="0"/>
              <a:t>gabuara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Per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percaktuar</a:t>
            </a:r>
            <a:r>
              <a:rPr lang="en-US" sz="2400" dirty="0" smtClean="0"/>
              <a:t> </a:t>
            </a:r>
            <a:r>
              <a:rPr lang="en-US" sz="2400" dirty="0" err="1" smtClean="0"/>
              <a:t>qellimin</a:t>
            </a:r>
            <a:r>
              <a:rPr lang="en-US" sz="2400" dirty="0" smtClean="0"/>
              <a:t> e </a:t>
            </a:r>
            <a:r>
              <a:rPr lang="en-US" sz="2400" dirty="0" err="1" smtClean="0"/>
              <a:t>nxenies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Per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perqendruar</a:t>
            </a:r>
            <a:r>
              <a:rPr lang="en-US" sz="2400" dirty="0" smtClean="0"/>
              <a:t> </a:t>
            </a:r>
            <a:r>
              <a:rPr lang="en-US" sz="2400" dirty="0" err="1" smtClean="0"/>
              <a:t>vemendjen</a:t>
            </a:r>
            <a:r>
              <a:rPr lang="en-US" sz="2400" dirty="0" smtClean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Per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perftuar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kontekst</a:t>
            </a:r>
            <a:r>
              <a:rPr lang="en-US" sz="2400" dirty="0" smtClean="0"/>
              <a:t> ne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cilin</a:t>
            </a:r>
            <a:r>
              <a:rPr lang="en-US" sz="2400" dirty="0" smtClean="0"/>
              <a:t> do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vendosen</a:t>
            </a:r>
            <a:r>
              <a:rPr lang="en-US" sz="2400" dirty="0" smtClean="0"/>
              <a:t> </a:t>
            </a:r>
            <a:r>
              <a:rPr lang="en-US" sz="2400" dirty="0" err="1" smtClean="0"/>
              <a:t>idete</a:t>
            </a:r>
            <a:r>
              <a:rPr lang="en-US" sz="2400" dirty="0" smtClean="0"/>
              <a:t> e </a:t>
            </a:r>
            <a:r>
              <a:rPr lang="en-US" sz="2400" dirty="0" err="1" smtClean="0"/>
              <a:t>reja</a:t>
            </a:r>
            <a:endParaRPr lang="en-US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/>
              <a:t>FAZA E NDERTIMIT TE NJOHURIVE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Pasi fillon mesimi,mesuesi I udhezon dhe I drejton nx.te bejne pyetje,te zbulojne,te kuptojne materialin,t’u pergjigjen pyetjeve te meparshme,te gjejne pyetje te reja dhe t’u pergjigjen atyre.Kete faze te dyte,te mesme te mesimit e quajme </a:t>
            </a:r>
            <a:r>
              <a:rPr lang="en-US" sz="2000" b="1"/>
              <a:t>faza e ndertimit te</a:t>
            </a:r>
            <a:r>
              <a:rPr lang="en-US" sz="2000"/>
              <a:t> </a:t>
            </a:r>
            <a:r>
              <a:rPr lang="en-US" sz="2000" b="1"/>
              <a:t>njohurive.</a:t>
            </a:r>
            <a:endParaRPr lang="en-US" sz="200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Kjo faze sherben: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krahasuar ate qe pritej te ndodhte a ekzistonte,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me ate qe po mesohet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rishikuar parashikimet dhe per te krijuar parashikime te reja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identifikuar a njejtesuar pikat kryesore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disiplinuar e shqyrtuar te menduarit vetjak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bere pergjithesime ne lidhje me problematiken a  materialin e parashtruar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gjetur lidhje vetjake me mesimin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/>
              <a:t>Per te ngritur pyetje te metejshme per mesimin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Ne pjesen e fundit te ores se mesimit,pasi nx.t’I kene kuptuar idete e mesimit,ka ende  dhe  dicka per te bere.Mesuesit duan qe nx. e tyre te reflektojne per ato qe kane mesuar,te mendojne se cfare domethenieje ka mesimi per ta,te verejne se si kane ndryshuar mendimet e tyre dhe te vrasin mendjen se si mund t’I perdorin ato.Kjo faze e mesimit quhet </a:t>
            </a:r>
            <a:r>
              <a:rPr lang="en-US" sz="2000" b="1" smtClean="0"/>
              <a:t>faza e perforcimit.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Kjo faze sherben: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permbledhur idete kryesore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interpretuar idete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diskutuar mendimet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bere reagime vetjake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vene ne prove idete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vleresuar te nxenet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Per te bere pyetje te metejshme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/>
              <a:t>FAZA E PERFORCIMIT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DISA METODA QE REKOMANDOHEN TE PERDOREN NE  FAZA TE NDRYSHME TE MESIMDHENIES:</a:t>
            </a:r>
          </a:p>
        </p:txBody>
      </p:sp>
      <p:graphicFrame>
        <p:nvGraphicFramePr>
          <p:cNvPr id="8227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PARASHIKIM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NDERTIM NJOHURISH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PERFORCIM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-analiza e tipareve semantike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-di-dua te di-mesova me shume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-diskutim per njohurite paraprake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-alfabeti I njepasnjeshem I tryezes se rrumbullaket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-harta e konceptit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-imagjinata e drejtuar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-organizuesi grafik I analogjise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-pervijimi I te menduarit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-shpjegimi I perparuar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-analiza e tipareve semantike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-diagrama piramidale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-d-d-m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-ditaret e te nxenit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-harta e konceptit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-lexim I drejtuar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-marrdheniet pyetje-pergjigje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-mbajtja e strukturuar e shenimeve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-pervijim I te menduarit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-pyetja sjell pyetjen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-analiza e tipareve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semantike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-diagrama piramidale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-d-d-m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-harta e konceptit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-kubimi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-imagjinata e drejtuar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-lexim I drejtuar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-mbajtja e strukturuar e shenimeve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-rishikim ne dyshe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-rrjeti I diskutimit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TABELE DEMONSTRATIVE PER STRUKTUREN E ORES MESIMORE</a:t>
            </a:r>
          </a:p>
        </p:txBody>
      </p:sp>
      <p:graphicFrame>
        <p:nvGraphicFramePr>
          <p:cNvPr id="10346" name="Group 10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200275"/>
                <a:gridCol w="1841500"/>
                <a:gridCol w="1754188"/>
                <a:gridCol w="2433637"/>
              </a:tblGrid>
              <a:tr h="858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FAZA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STRATEGJITE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VEPRIMTARI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ORGANIZIMI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PARASHIKIM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(pergatitje per te nxenet)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d-d-m…..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Zhvillim fjalori…..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Pune ne cift…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NDERTIMI I NJOHURIVE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(perpunim I permbajtjes)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PERFORCIMI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(konsolidim I te nxenit)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0"/>
            <a:ext cx="8001000" cy="70104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e </a:t>
            </a:r>
            <a:r>
              <a:rPr lang="en-US" dirty="0" err="1" smtClean="0"/>
              <a:t>tipareve</a:t>
            </a:r>
            <a:r>
              <a:rPr lang="en-US" dirty="0" smtClean="0"/>
              <a:t> </a:t>
            </a:r>
            <a:r>
              <a:rPr lang="en-US" dirty="0" err="1" smtClean="0"/>
              <a:t>semantike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Hapat</a:t>
            </a:r>
            <a:r>
              <a:rPr lang="en-US" dirty="0" smtClean="0"/>
              <a:t> e </a:t>
            </a:r>
            <a:r>
              <a:rPr lang="en-US" dirty="0" err="1" smtClean="0"/>
              <a:t>metodes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Perparesite</a:t>
            </a:r>
            <a:r>
              <a:rPr lang="en-US" dirty="0" smtClean="0"/>
              <a:t> e </a:t>
            </a:r>
            <a:r>
              <a:rPr lang="en-US" dirty="0" err="1" smtClean="0"/>
              <a:t>metodes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09600" y="1219200"/>
            <a:ext cx="393192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drejton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nxenesit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percaktoje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karakteristikat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kryesore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duke 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krahasuar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njohura.Permes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perdorimit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matrices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nxenesit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kodifikojne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sere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termash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kryesore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leksikut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cilesi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rendesishme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Zgjidhen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lenda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konceptesh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t’u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analizuar,me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njohura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nxenesit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Renditen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karakteristika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perbashketa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kerkohet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kodifikojne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karakteristiken,nese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fjala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permban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ate,duke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shenuar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 +.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jo,shenojne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Shenja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vendoset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siguri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shtojne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karakteristika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Diskutohen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dallimet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ngjashmerite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midis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termave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kategorive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3931920" cy="3886200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Nxenesit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fillojne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analizojne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leksikun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kryesor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koncepte,sesa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percaktime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shkurtra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vetedijshem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lidhjet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fjaleve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kategorie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vecante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arrijne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kuptojne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ngjashme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mesuar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informacionet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ndeshur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konceptet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reja,ato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zgjerohen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perpunohen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tabele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Nxenesit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marrin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permbledhje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shkelqyer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mesimit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perseritjes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provim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tabeles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perdoret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63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Diagrama</a:t>
            </a:r>
            <a:r>
              <a:rPr lang="en-US" dirty="0" smtClean="0"/>
              <a:t> </a:t>
            </a:r>
            <a:r>
              <a:rPr lang="en-US" dirty="0" err="1" smtClean="0"/>
              <a:t>piramidale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4038600" cy="556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Zbatimi</a:t>
            </a:r>
            <a:r>
              <a:rPr lang="en-US" dirty="0" smtClean="0"/>
              <a:t> I </a:t>
            </a:r>
            <a:r>
              <a:rPr lang="en-US" dirty="0" err="1" smtClean="0"/>
              <a:t>metodes</a:t>
            </a:r>
            <a:r>
              <a:rPr lang="en-US" dirty="0" smtClean="0"/>
              <a:t> 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orienton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perzgjedhjen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informacionit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pershtatshem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tekst,per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t’u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analizuar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jepet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pyetje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perqendrohen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ndihmon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perzgjedhin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informacionin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duhur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jepen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fleta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skedash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kerkohet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lexojne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teksti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regjistroje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flete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inform.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pyetjen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fillim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t’u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perqendruar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cdo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inf.te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vjele,vazhdohet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kategorizime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tjera,duke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krijuar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keshtu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shkallet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piramides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permbi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kategorite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perkatese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Vizatohen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drejtkendesha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perfaqsojne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shkallet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piramides.Vendoset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titull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maje,pas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fjali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permbledh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inf.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mbledhur;me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jepen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detaje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755360" y="1295400"/>
            <a:ext cx="393192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Perparesite</a:t>
            </a:r>
            <a:r>
              <a:rPr lang="en-US" dirty="0" smtClean="0"/>
              <a:t> e </a:t>
            </a:r>
            <a:r>
              <a:rPr lang="en-US" dirty="0" err="1" smtClean="0"/>
              <a:t>metodes</a:t>
            </a:r>
            <a:r>
              <a:rPr lang="en-US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nderton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paraqitje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pamore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menyren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perdoren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detaje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nxjerrjen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perfundimeve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vezhgime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orientohen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lexuar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kerkojne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menyre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aktive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inf.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pershtatshem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teksti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raktikohen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shkruarit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permbledhjeve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tekstit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organizuara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mire.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perdoret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cdo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506</TotalTime>
  <Words>1717</Words>
  <Application>Microsoft Office PowerPoint</Application>
  <PresentationFormat>On-screen Show (4:3)</PresentationFormat>
  <Paragraphs>281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Aspect</vt:lpstr>
      <vt:lpstr>Trek</vt:lpstr>
      <vt:lpstr>Paper</vt:lpstr>
      <vt:lpstr>Presentation</vt:lpstr>
      <vt:lpstr>SEMINAR KUALIFIKUES</vt:lpstr>
      <vt:lpstr>METODA DHE STRATEGJI TE MESIMDHENIES</vt:lpstr>
      <vt:lpstr>FAZA E PARASHIKIMIT </vt:lpstr>
      <vt:lpstr>FAZA E NDERTIMIT TE NJOHURIVE </vt:lpstr>
      <vt:lpstr>FAZA E PERFORCIMIT </vt:lpstr>
      <vt:lpstr>DISA METODA QE REKOMANDOHEN TE PERDOREN NE  FAZA TE NDRYSHME TE MESIMDHENIES:</vt:lpstr>
      <vt:lpstr>TABELE DEMONSTRATIVE PER STRUKTUREN E ORES MESIMORE</vt:lpstr>
      <vt:lpstr>Analiza e tipareve semantike</vt:lpstr>
      <vt:lpstr>     Diagrama piramidale</vt:lpstr>
      <vt:lpstr>Ore mesimi model </vt:lpstr>
      <vt:lpstr>  Struktura e mësimit</vt:lpstr>
      <vt:lpstr>Slide 12</vt:lpstr>
      <vt:lpstr>    a) Evokimi</vt:lpstr>
      <vt:lpstr>b) Realizimi I kuptimit</vt:lpstr>
      <vt:lpstr>Slide 15</vt:lpstr>
      <vt:lpstr>Grupi 3                       Mbajtje e strukturuar e shenimeve(krahaso-dallo)</vt:lpstr>
      <vt:lpstr> Organizues grafik i analogjisë </vt:lpstr>
      <vt:lpstr>Grupi   5     Diskutohen pergjigjet e nxenesve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METODAT E REJA TE MESIMDHENIES</dc:title>
  <dc:creator>Point</dc:creator>
  <cp:lastModifiedBy>Point</cp:lastModifiedBy>
  <cp:revision>106</cp:revision>
  <dcterms:created xsi:type="dcterms:W3CDTF">2012-11-10T17:07:30Z</dcterms:created>
  <dcterms:modified xsi:type="dcterms:W3CDTF">2012-11-21T22:24:05Z</dcterms:modified>
</cp:coreProperties>
</file>